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Josefin Slab"/>
      <p:regular r:id="rId33"/>
      <p:bold r:id="rId34"/>
      <p:italic r:id="rId35"/>
      <p:boldItalic r:id="rId36"/>
    </p:embeddedFont>
    <p:embeddedFont>
      <p:font typeface="Anton"/>
      <p:regular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Abel"/>
      <p:regular r:id="rId46"/>
    </p:embeddedFont>
    <p:embeddedFont>
      <p:font typeface="Josefin Sans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F0CFE8-E340-4052-BDE6-53D286743907}">
  <a:tblStyle styleId="{84F0CFE8-E340-4052-BDE6-53D2867439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Abel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JosefinSans-bold.fntdata"/><Relationship Id="rId47" Type="http://schemas.openxmlformats.org/officeDocument/2006/relationships/font" Target="fonts/JosefinSans-regular.fntdata"/><Relationship Id="rId49" Type="http://schemas.openxmlformats.org/officeDocument/2006/relationships/font" Target="fonts/Josefin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JosefinSlab-regular.fntdata"/><Relationship Id="rId32" Type="http://schemas.openxmlformats.org/officeDocument/2006/relationships/slide" Target="slides/slide25.xml"/><Relationship Id="rId35" Type="http://schemas.openxmlformats.org/officeDocument/2006/relationships/font" Target="fonts/JosefinSlab-italic.fntdata"/><Relationship Id="rId34" Type="http://schemas.openxmlformats.org/officeDocument/2006/relationships/font" Target="fonts/JosefinSlab-bold.fntdata"/><Relationship Id="rId37" Type="http://schemas.openxmlformats.org/officeDocument/2006/relationships/font" Target="fonts/Anton-regular.fntdata"/><Relationship Id="rId36" Type="http://schemas.openxmlformats.org/officeDocument/2006/relationships/font" Target="fonts/JosefinSlab-bold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regular.fntdata"/><Relationship Id="rId50" Type="http://schemas.openxmlformats.org/officeDocument/2006/relationships/font" Target="fonts/JosefinSans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22667139e7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22667139e7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22667139e7_0_15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22667139e7_0_15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22667139e7_0_19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22667139e7_0_19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22667139e7_0_2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22667139e7_0_2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122667139e7_0_24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122667139e7_0_24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122667139e7_0_28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122667139e7_0_28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5" name="Shape 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Google Shape;4016;g122667139e7_0_30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7" name="Google Shape;4017;g122667139e7_0_30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189384dc2ba_2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189384dc2ba_2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g189384dc2ba_2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2" name="Google Shape;4032;g189384dc2ba_2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189384dc2b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189384dc2b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g189384dc2ba_2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6" name="Google Shape;4046;g189384dc2ba_2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22667139e7_0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122667139e7_0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189384dc2ba_2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2" name="Google Shape;4052;g189384dc2ba_2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122667139e7_0_33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122667139e7_0_33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122667139e7_0_37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122667139e7_0_37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g122667139e7_0_34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8" name="Google Shape;4078;g122667139e7_0_34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208833a88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208833a88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122667139e7_0_37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122667139e7_0_37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122667139e7_0_3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122667139e7_0_3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122667139e7_0_6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122667139e7_0_6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22667139e7_0_9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22667139e7_0_9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122667139e7_0_10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122667139e7_0_10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22667139e7_0_1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22667139e7_0_1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08833a88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208833a88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22667139e7_0_18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22667139e7_0_18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71121" y="4277117"/>
            <a:ext cx="3267000" cy="3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3" name="Google Shape;13;p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 txBox="1"/>
          <p:nvPr>
            <p:ph hasCustomPrompt="1" type="title"/>
          </p:nvPr>
        </p:nvSpPr>
        <p:spPr>
          <a:xfrm>
            <a:off x="2638550" y="524750"/>
            <a:ext cx="39108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/>
          <p:nvPr>
            <p:ph idx="1" type="body"/>
          </p:nvPr>
        </p:nvSpPr>
        <p:spPr>
          <a:xfrm>
            <a:off x="1666200" y="4213046"/>
            <a:ext cx="5811600" cy="6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1" name="Google Shape;441;p1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442" name="Google Shape;442;p1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/>
          <p:nvPr>
            <p:ph hasCustomPrompt="1" type="title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/>
          <p:nvPr>
            <p:ph hasCustomPrompt="1" idx="2" type="title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/>
          <p:nvPr>
            <p:ph hasCustomPrompt="1" idx="3" type="title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/>
          <p:nvPr>
            <p:ph hasCustomPrompt="1" idx="4" type="title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/>
          <p:nvPr>
            <p:ph hasCustomPrompt="1" idx="5" type="title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/>
          <p:nvPr>
            <p:ph hasCustomPrompt="1" idx="6" type="title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3"/>
          <p:cNvSpPr txBox="1"/>
          <p:nvPr>
            <p:ph idx="1" type="subTitle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idx="7" type="subTitle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1" name="Google Shape;501;p13"/>
          <p:cNvSpPr txBox="1"/>
          <p:nvPr>
            <p:ph idx="8"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13"/>
          <p:cNvSpPr txBox="1"/>
          <p:nvPr>
            <p:ph idx="9" type="subTitle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13" type="subTitle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4" name="Google Shape;504;p13"/>
          <p:cNvSpPr txBox="1"/>
          <p:nvPr>
            <p:ph idx="14" type="subTitle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5" type="subTitle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6" type="subTitle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7" type="subTitle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8" type="subTitle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idx="19" type="subTitle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10" name="Google Shape;510;p13"/>
          <p:cNvSpPr txBox="1"/>
          <p:nvPr>
            <p:ph idx="20" type="subTitle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1" name="Google Shape;511;p13"/>
          <p:cNvSpPr txBox="1"/>
          <p:nvPr>
            <p:ph idx="21" type="subTitle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512" name="Google Shape;512;p1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13" name="Google Shape;513;p1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4"/>
          <p:cNvSpPr/>
          <p:nvPr/>
        </p:nvSpPr>
        <p:spPr>
          <a:xfrm>
            <a:off x="5703450" y="544200"/>
            <a:ext cx="27255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4"/>
          <p:cNvSpPr txBox="1"/>
          <p:nvPr>
            <p:ph idx="1" type="subTitle"/>
          </p:nvPr>
        </p:nvSpPr>
        <p:spPr>
          <a:xfrm>
            <a:off x="6101050" y="1213975"/>
            <a:ext cx="20289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5" name="Google Shape;565;p1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1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67" name="Google Shape;567;p1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8" name="Google Shape;618;p1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19" name="Google Shape;619;p1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5"/>
          <p:cNvSpPr txBox="1"/>
          <p:nvPr>
            <p:ph idx="2" type="title"/>
          </p:nvPr>
        </p:nvSpPr>
        <p:spPr>
          <a:xfrm>
            <a:off x="15413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8" name="Google Shape;668;p15"/>
          <p:cNvSpPr txBox="1"/>
          <p:nvPr>
            <p:ph idx="1" type="subTitle"/>
          </p:nvPr>
        </p:nvSpPr>
        <p:spPr>
          <a:xfrm>
            <a:off x="1224938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title"/>
          </p:nvPr>
        </p:nvSpPr>
        <p:spPr>
          <a:xfrm>
            <a:off x="65587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62162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title"/>
          </p:nvPr>
        </p:nvSpPr>
        <p:spPr>
          <a:xfrm>
            <a:off x="4060499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37201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76" name="Google Shape;676;p1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77" name="Google Shape;677;p1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6"/>
          <p:cNvSpPr txBox="1"/>
          <p:nvPr>
            <p:ph idx="1" type="subTitle"/>
          </p:nvPr>
        </p:nvSpPr>
        <p:spPr>
          <a:xfrm>
            <a:off x="1264788" y="14095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6" name="Google Shape;726;p16"/>
          <p:cNvSpPr txBox="1"/>
          <p:nvPr>
            <p:ph idx="2" type="subTitle"/>
          </p:nvPr>
        </p:nvSpPr>
        <p:spPr>
          <a:xfrm>
            <a:off x="2335625" y="2628636"/>
            <a:ext cx="44727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7" name="Google Shape;727;p16"/>
          <p:cNvSpPr txBox="1"/>
          <p:nvPr>
            <p:ph idx="3" type="subTitle"/>
          </p:nvPr>
        </p:nvSpPr>
        <p:spPr>
          <a:xfrm>
            <a:off x="3415563" y="37883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8" name="Google Shape;728;p16"/>
          <p:cNvSpPr txBox="1"/>
          <p:nvPr>
            <p:ph hasCustomPrompt="1" idx="4" type="title"/>
          </p:nvPr>
        </p:nvSpPr>
        <p:spPr>
          <a:xfrm>
            <a:off x="1264788" y="828750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9" name="Google Shape;729;p16"/>
          <p:cNvSpPr txBox="1"/>
          <p:nvPr>
            <p:ph hasCustomPrompt="1" idx="5" type="title"/>
          </p:nvPr>
        </p:nvSpPr>
        <p:spPr>
          <a:xfrm>
            <a:off x="2335625" y="2027893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30" name="Google Shape;730;p16"/>
          <p:cNvSpPr txBox="1"/>
          <p:nvPr>
            <p:ph hasCustomPrompt="1" idx="6" type="title"/>
          </p:nvPr>
        </p:nvSpPr>
        <p:spPr>
          <a:xfrm>
            <a:off x="3415563" y="3227121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4" name="Google Shape;734;p17"/>
          <p:cNvSpPr txBox="1"/>
          <p:nvPr>
            <p:ph idx="1" type="subTitle"/>
          </p:nvPr>
        </p:nvSpPr>
        <p:spPr>
          <a:xfrm>
            <a:off x="1856819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5" name="Google Shape;735;p17"/>
          <p:cNvSpPr txBox="1"/>
          <p:nvPr>
            <p:ph idx="2" type="subTitle"/>
          </p:nvPr>
        </p:nvSpPr>
        <p:spPr>
          <a:xfrm>
            <a:off x="1683306" y="15579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6" name="Google Shape;736;p17"/>
          <p:cNvSpPr txBox="1"/>
          <p:nvPr>
            <p:ph idx="3" type="subTitle"/>
          </p:nvPr>
        </p:nvSpPr>
        <p:spPr>
          <a:xfrm>
            <a:off x="5001788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7" name="Google Shape;737;p17"/>
          <p:cNvSpPr txBox="1"/>
          <p:nvPr>
            <p:ph idx="4" type="subTitle"/>
          </p:nvPr>
        </p:nvSpPr>
        <p:spPr>
          <a:xfrm>
            <a:off x="4853175" y="15579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8" name="Google Shape;738;p17"/>
          <p:cNvSpPr txBox="1"/>
          <p:nvPr>
            <p:ph idx="5" type="subTitle"/>
          </p:nvPr>
        </p:nvSpPr>
        <p:spPr>
          <a:xfrm>
            <a:off x="1856819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9" name="Google Shape;739;p17"/>
          <p:cNvSpPr txBox="1"/>
          <p:nvPr>
            <p:ph idx="6" type="subTitle"/>
          </p:nvPr>
        </p:nvSpPr>
        <p:spPr>
          <a:xfrm>
            <a:off x="1683300" y="36771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0" name="Google Shape;740;p17"/>
          <p:cNvSpPr txBox="1"/>
          <p:nvPr>
            <p:ph idx="7" type="subTitle"/>
          </p:nvPr>
        </p:nvSpPr>
        <p:spPr>
          <a:xfrm>
            <a:off x="5001788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41" name="Google Shape;741;p17"/>
          <p:cNvSpPr txBox="1"/>
          <p:nvPr>
            <p:ph idx="8" type="subTitle"/>
          </p:nvPr>
        </p:nvSpPr>
        <p:spPr>
          <a:xfrm>
            <a:off x="4853176" y="36771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42" name="Google Shape;742;p1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43" name="Google Shape;743;p1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BLANK_1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4" name="Google Shape;794;p18"/>
          <p:cNvSpPr txBox="1"/>
          <p:nvPr>
            <p:ph idx="1" type="subTitle"/>
          </p:nvPr>
        </p:nvSpPr>
        <p:spPr>
          <a:xfrm>
            <a:off x="1774700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5" name="Google Shape;795;p18"/>
          <p:cNvSpPr txBox="1"/>
          <p:nvPr>
            <p:ph idx="2" type="subTitle"/>
          </p:nvPr>
        </p:nvSpPr>
        <p:spPr>
          <a:xfrm>
            <a:off x="17746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96" name="Google Shape;796;p18"/>
          <p:cNvSpPr txBox="1"/>
          <p:nvPr>
            <p:ph idx="3" type="subTitle"/>
          </p:nvPr>
        </p:nvSpPr>
        <p:spPr>
          <a:xfrm>
            <a:off x="5592852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7" name="Google Shape;797;p18"/>
          <p:cNvSpPr txBox="1"/>
          <p:nvPr>
            <p:ph idx="4" type="subTitle"/>
          </p:nvPr>
        </p:nvSpPr>
        <p:spPr>
          <a:xfrm>
            <a:off x="55928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98" name="Google Shape;798;p1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99" name="Google Shape;799;p1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0" name="Google Shape;850;p19"/>
          <p:cNvSpPr txBox="1"/>
          <p:nvPr>
            <p:ph idx="2" type="title"/>
          </p:nvPr>
        </p:nvSpPr>
        <p:spPr>
          <a:xfrm>
            <a:off x="14359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1" name="Google Shape;851;p19"/>
          <p:cNvSpPr txBox="1"/>
          <p:nvPr>
            <p:ph idx="1" type="subTitle"/>
          </p:nvPr>
        </p:nvSpPr>
        <p:spPr>
          <a:xfrm>
            <a:off x="12220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2" name="Google Shape;852;p19"/>
          <p:cNvSpPr txBox="1"/>
          <p:nvPr>
            <p:ph idx="3" type="title"/>
          </p:nvPr>
        </p:nvSpPr>
        <p:spPr>
          <a:xfrm>
            <a:off x="64533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3" name="Google Shape;853;p19"/>
          <p:cNvSpPr txBox="1"/>
          <p:nvPr>
            <p:ph idx="4" type="subTitle"/>
          </p:nvPr>
        </p:nvSpPr>
        <p:spPr>
          <a:xfrm>
            <a:off x="62394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4" name="Google Shape;854;p19"/>
          <p:cNvSpPr txBox="1"/>
          <p:nvPr>
            <p:ph idx="5" type="title"/>
          </p:nvPr>
        </p:nvSpPr>
        <p:spPr>
          <a:xfrm>
            <a:off x="3955124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5" name="Google Shape;855;p19"/>
          <p:cNvSpPr txBox="1"/>
          <p:nvPr>
            <p:ph idx="6" type="subTitle"/>
          </p:nvPr>
        </p:nvSpPr>
        <p:spPr>
          <a:xfrm>
            <a:off x="3741224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6" name="Google Shape;856;p19"/>
          <p:cNvSpPr txBox="1"/>
          <p:nvPr>
            <p:ph idx="7" type="title"/>
          </p:nvPr>
        </p:nvSpPr>
        <p:spPr>
          <a:xfrm>
            <a:off x="3955124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7" name="Google Shape;857;p19"/>
          <p:cNvSpPr txBox="1"/>
          <p:nvPr>
            <p:ph idx="8" type="subTitle"/>
          </p:nvPr>
        </p:nvSpPr>
        <p:spPr>
          <a:xfrm>
            <a:off x="3741224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8" name="Google Shape;858;p19"/>
          <p:cNvSpPr txBox="1"/>
          <p:nvPr>
            <p:ph idx="9" type="title"/>
          </p:nvPr>
        </p:nvSpPr>
        <p:spPr>
          <a:xfrm>
            <a:off x="1204475" y="2912306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9" name="Google Shape;859;p19"/>
          <p:cNvSpPr txBox="1"/>
          <p:nvPr>
            <p:ph idx="13" type="subTitle"/>
          </p:nvPr>
        </p:nvSpPr>
        <p:spPr>
          <a:xfrm>
            <a:off x="1222025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0" name="Google Shape;860;p19"/>
          <p:cNvSpPr txBox="1"/>
          <p:nvPr>
            <p:ph idx="14" type="title"/>
          </p:nvPr>
        </p:nvSpPr>
        <p:spPr>
          <a:xfrm>
            <a:off x="6453325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1" name="Google Shape;861;p19"/>
          <p:cNvSpPr txBox="1"/>
          <p:nvPr>
            <p:ph idx="15" type="subTitle"/>
          </p:nvPr>
        </p:nvSpPr>
        <p:spPr>
          <a:xfrm>
            <a:off x="6169225" y="3262151"/>
            <a:ext cx="2107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grpSp>
        <p:nvGrpSpPr>
          <p:cNvPr id="862" name="Google Shape;862;p1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863" name="Google Shape;863;p1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14" name="Google Shape;914;p2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15" name="Google Shape;915;p2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20"/>
          <p:cNvSpPr/>
          <p:nvPr/>
        </p:nvSpPr>
        <p:spPr>
          <a:xfrm>
            <a:off x="4666650" y="544200"/>
            <a:ext cx="37623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0"/>
          <p:cNvSpPr txBox="1"/>
          <p:nvPr>
            <p:ph idx="1" type="subTitle"/>
          </p:nvPr>
        </p:nvSpPr>
        <p:spPr>
          <a:xfrm>
            <a:off x="5512450" y="1213975"/>
            <a:ext cx="26175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916400" y="1428475"/>
            <a:ext cx="3202800" cy="22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3" name="Google Shape;63;p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4" name="Google Shape;64;p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4375200" y="3608350"/>
            <a:ext cx="37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TITLE_ONLY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"/>
          <p:cNvSpPr/>
          <p:nvPr/>
        </p:nvSpPr>
        <p:spPr>
          <a:xfrm>
            <a:off x="719300" y="1964425"/>
            <a:ext cx="842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1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9" name="Google Shape;969;p2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70" name="Google Shape;970;p2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1" name="Google Shape;1021;p22"/>
          <p:cNvSpPr txBox="1"/>
          <p:nvPr>
            <p:ph idx="1" type="subTitle"/>
          </p:nvPr>
        </p:nvSpPr>
        <p:spPr>
          <a:xfrm>
            <a:off x="5704550" y="1813975"/>
            <a:ext cx="27234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22" name="Google Shape;1022;p2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023" name="Google Shape;1023;p2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22"/>
          <p:cNvSpPr txBox="1"/>
          <p:nvPr/>
        </p:nvSpPr>
        <p:spPr>
          <a:xfrm>
            <a:off x="5979775" y="3313375"/>
            <a:ext cx="244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4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5" name="Google Shape;1075;p24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6" name="Google Shape;1076;p24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7" name="Google Shape;1077;p24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4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4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4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24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082" name="Google Shape;1082;p2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24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24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1086" name="Google Shape;1086;p2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24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1095" name="Google Shape;1095;p2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24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4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4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4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4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24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1105" name="Google Shape;1105;p2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24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6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6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8" name="Google Shape;1118;p26"/>
          <p:cNvSpPr txBox="1"/>
          <p:nvPr>
            <p:ph idx="1" type="subTitle"/>
          </p:nvPr>
        </p:nvSpPr>
        <p:spPr>
          <a:xfrm>
            <a:off x="771121" y="4277117"/>
            <a:ext cx="3267000" cy="3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19" name="Google Shape;1119;p2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120" name="Google Shape;1120;p2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7"/>
          <p:cNvSpPr txBox="1"/>
          <p:nvPr>
            <p:ph type="title"/>
          </p:nvPr>
        </p:nvSpPr>
        <p:spPr>
          <a:xfrm>
            <a:off x="4916400" y="1428475"/>
            <a:ext cx="3202800" cy="22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70" name="Google Shape;1170;p2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171" name="Google Shape;1171;p2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27"/>
          <p:cNvSpPr txBox="1"/>
          <p:nvPr>
            <p:ph idx="1" type="body"/>
          </p:nvPr>
        </p:nvSpPr>
        <p:spPr>
          <a:xfrm>
            <a:off x="4375200" y="3608350"/>
            <a:ext cx="37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8"/>
          <p:cNvSpPr/>
          <p:nvPr/>
        </p:nvSpPr>
        <p:spPr>
          <a:xfrm>
            <a:off x="1377650" y="544200"/>
            <a:ext cx="77664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4" name="Google Shape;1224;p28"/>
          <p:cNvSpPr txBox="1"/>
          <p:nvPr>
            <p:ph idx="1" type="body"/>
          </p:nvPr>
        </p:nvSpPr>
        <p:spPr>
          <a:xfrm>
            <a:off x="1907525" y="968900"/>
            <a:ext cx="65166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225" name="Google Shape;1225;p2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226" name="Google Shape;1226;p2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9"/>
          <p:cNvSpPr/>
          <p:nvPr/>
        </p:nvSpPr>
        <p:spPr>
          <a:xfrm>
            <a:off x="719300" y="544175"/>
            <a:ext cx="770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9"/>
          <p:cNvSpPr txBox="1"/>
          <p:nvPr>
            <p:ph idx="1" type="body"/>
          </p:nvPr>
        </p:nvSpPr>
        <p:spPr>
          <a:xfrm>
            <a:off x="1289950" y="1200375"/>
            <a:ext cx="3076500" cy="183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1277" name="Google Shape;1277;p29"/>
          <p:cNvSpPr txBox="1"/>
          <p:nvPr>
            <p:ph idx="2" type="body"/>
          </p:nvPr>
        </p:nvSpPr>
        <p:spPr>
          <a:xfrm>
            <a:off x="4784625" y="1200375"/>
            <a:ext cx="3076500" cy="18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278" name="Google Shape;1278;p2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279" name="Google Shape;1279;p2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2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32" name="Google Shape;1332;p3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333" name="Google Shape;1333;p3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1"/>
          <p:cNvSpPr/>
          <p:nvPr/>
        </p:nvSpPr>
        <p:spPr>
          <a:xfrm>
            <a:off x="443100" y="54420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1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1"/>
          <p:cNvSpPr txBox="1"/>
          <p:nvPr>
            <p:ph idx="1" type="body"/>
          </p:nvPr>
        </p:nvSpPr>
        <p:spPr>
          <a:xfrm>
            <a:off x="1588100" y="1176900"/>
            <a:ext cx="4536600" cy="278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385" name="Google Shape;1385;p3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386" name="Google Shape;1386;p3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4" name="Google Shape;1434;p3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1377650" y="544200"/>
            <a:ext cx="77664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1907525" y="968900"/>
            <a:ext cx="65166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18" name="Google Shape;118;p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19" name="Google Shape;119;p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5695625" y="1590800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32"/>
          <p:cNvSpPr txBox="1"/>
          <p:nvPr>
            <p:ph type="title"/>
          </p:nvPr>
        </p:nvSpPr>
        <p:spPr>
          <a:xfrm>
            <a:off x="4545398" y="1551175"/>
            <a:ext cx="38793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3"/>
          <p:cNvSpPr txBox="1"/>
          <p:nvPr>
            <p:ph idx="1" type="subTitle"/>
          </p:nvPr>
        </p:nvSpPr>
        <p:spPr>
          <a:xfrm>
            <a:off x="3568625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0" name="Google Shape;1440;p3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3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2" name="Google Shape;1442;p3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443" name="Google Shape;1443;p3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4"/>
          <p:cNvSpPr txBox="1"/>
          <p:nvPr>
            <p:ph idx="1" type="body"/>
          </p:nvPr>
        </p:nvSpPr>
        <p:spPr>
          <a:xfrm>
            <a:off x="2446625" y="2639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93" name="Google Shape;1493;p3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3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5" name="Google Shape;1495;p3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496" name="Google Shape;1496;p3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5"/>
          <p:cNvSpPr txBox="1"/>
          <p:nvPr>
            <p:ph hasCustomPrompt="1" type="title"/>
          </p:nvPr>
        </p:nvSpPr>
        <p:spPr>
          <a:xfrm>
            <a:off x="2638550" y="524750"/>
            <a:ext cx="39108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6" name="Google Shape;1546;p35"/>
          <p:cNvSpPr txBox="1"/>
          <p:nvPr>
            <p:ph idx="1" type="body"/>
          </p:nvPr>
        </p:nvSpPr>
        <p:spPr>
          <a:xfrm>
            <a:off x="1666200" y="4213046"/>
            <a:ext cx="5811600" cy="6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7" name="Google Shape;15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8" name="Google Shape;1548;p3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549" name="Google Shape;1549;p3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7"/>
          <p:cNvSpPr txBox="1"/>
          <p:nvPr>
            <p:ph hasCustomPrompt="1" type="title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0" name="Google Shape;1600;p37"/>
          <p:cNvSpPr txBox="1"/>
          <p:nvPr>
            <p:ph hasCustomPrompt="1" idx="2" type="title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1" name="Google Shape;1601;p37"/>
          <p:cNvSpPr txBox="1"/>
          <p:nvPr>
            <p:ph hasCustomPrompt="1" idx="3" type="title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2" name="Google Shape;1602;p37"/>
          <p:cNvSpPr txBox="1"/>
          <p:nvPr>
            <p:ph hasCustomPrompt="1" idx="4" type="title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3" name="Google Shape;1603;p37"/>
          <p:cNvSpPr txBox="1"/>
          <p:nvPr>
            <p:ph hasCustomPrompt="1" idx="5" type="title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4" name="Google Shape;1604;p37"/>
          <p:cNvSpPr txBox="1"/>
          <p:nvPr>
            <p:ph hasCustomPrompt="1" idx="6" type="title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5" name="Google Shape;1605;p3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7"/>
          <p:cNvSpPr txBox="1"/>
          <p:nvPr>
            <p:ph idx="1" type="subTitle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07" name="Google Shape;1607;p37"/>
          <p:cNvSpPr txBox="1"/>
          <p:nvPr>
            <p:ph idx="7" type="subTitle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08" name="Google Shape;1608;p37"/>
          <p:cNvSpPr txBox="1"/>
          <p:nvPr>
            <p:ph idx="8"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9" name="Google Shape;1609;p37"/>
          <p:cNvSpPr txBox="1"/>
          <p:nvPr>
            <p:ph idx="9" type="subTitle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10" name="Google Shape;1610;p37"/>
          <p:cNvSpPr txBox="1"/>
          <p:nvPr>
            <p:ph idx="13" type="subTitle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11" name="Google Shape;1611;p37"/>
          <p:cNvSpPr txBox="1"/>
          <p:nvPr>
            <p:ph idx="14" type="subTitle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12" name="Google Shape;1612;p37"/>
          <p:cNvSpPr txBox="1"/>
          <p:nvPr>
            <p:ph idx="15" type="subTitle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13" name="Google Shape;1613;p37"/>
          <p:cNvSpPr txBox="1"/>
          <p:nvPr>
            <p:ph idx="16" type="subTitle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14" name="Google Shape;1614;p37"/>
          <p:cNvSpPr txBox="1"/>
          <p:nvPr>
            <p:ph idx="17" type="subTitle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15" name="Google Shape;1615;p37"/>
          <p:cNvSpPr txBox="1"/>
          <p:nvPr>
            <p:ph idx="18" type="subTitle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16" name="Google Shape;1616;p37"/>
          <p:cNvSpPr txBox="1"/>
          <p:nvPr>
            <p:ph idx="19" type="subTitle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17" name="Google Shape;1617;p37"/>
          <p:cNvSpPr txBox="1"/>
          <p:nvPr>
            <p:ph idx="20" type="subTitle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18" name="Google Shape;1618;p37"/>
          <p:cNvSpPr txBox="1"/>
          <p:nvPr>
            <p:ph idx="21" type="subTitle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619" name="Google Shape;1619;p3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620" name="Google Shape;1620;p3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8"/>
          <p:cNvSpPr/>
          <p:nvPr/>
        </p:nvSpPr>
        <p:spPr>
          <a:xfrm>
            <a:off x="5703450" y="544200"/>
            <a:ext cx="27255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8"/>
          <p:cNvSpPr txBox="1"/>
          <p:nvPr>
            <p:ph idx="1" type="subTitle"/>
          </p:nvPr>
        </p:nvSpPr>
        <p:spPr>
          <a:xfrm>
            <a:off x="6101050" y="1213975"/>
            <a:ext cx="20289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72" name="Google Shape;1672;p3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73" name="Google Shape;1673;p3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674" name="Google Shape;1674;p3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5" name="Google Shape;1725;p3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26" name="Google Shape;1726;p3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4" name="Google Shape;1774;p39"/>
          <p:cNvSpPr txBox="1"/>
          <p:nvPr>
            <p:ph idx="2" type="title"/>
          </p:nvPr>
        </p:nvSpPr>
        <p:spPr>
          <a:xfrm>
            <a:off x="15413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5" name="Google Shape;1775;p39"/>
          <p:cNvSpPr txBox="1"/>
          <p:nvPr>
            <p:ph idx="1" type="subTitle"/>
          </p:nvPr>
        </p:nvSpPr>
        <p:spPr>
          <a:xfrm>
            <a:off x="1224938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6" name="Google Shape;1776;p39"/>
          <p:cNvSpPr txBox="1"/>
          <p:nvPr>
            <p:ph idx="3" type="title"/>
          </p:nvPr>
        </p:nvSpPr>
        <p:spPr>
          <a:xfrm>
            <a:off x="65587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7" name="Google Shape;1777;p39"/>
          <p:cNvSpPr txBox="1"/>
          <p:nvPr>
            <p:ph idx="4" type="subTitle"/>
          </p:nvPr>
        </p:nvSpPr>
        <p:spPr>
          <a:xfrm>
            <a:off x="62162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8" name="Google Shape;1778;p39"/>
          <p:cNvSpPr txBox="1"/>
          <p:nvPr>
            <p:ph idx="5" type="title"/>
          </p:nvPr>
        </p:nvSpPr>
        <p:spPr>
          <a:xfrm>
            <a:off x="4060499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79" name="Google Shape;1779;p39"/>
          <p:cNvSpPr txBox="1"/>
          <p:nvPr>
            <p:ph idx="6" type="subTitle"/>
          </p:nvPr>
        </p:nvSpPr>
        <p:spPr>
          <a:xfrm>
            <a:off x="37201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83" name="Google Shape;1783;p4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84" name="Google Shape;1784;p4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40"/>
          <p:cNvSpPr txBox="1"/>
          <p:nvPr>
            <p:ph idx="1" type="subTitle"/>
          </p:nvPr>
        </p:nvSpPr>
        <p:spPr>
          <a:xfrm>
            <a:off x="1264788" y="14095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33" name="Google Shape;1833;p40"/>
          <p:cNvSpPr txBox="1"/>
          <p:nvPr>
            <p:ph idx="2" type="subTitle"/>
          </p:nvPr>
        </p:nvSpPr>
        <p:spPr>
          <a:xfrm>
            <a:off x="2335625" y="2628636"/>
            <a:ext cx="44727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34" name="Google Shape;1834;p40"/>
          <p:cNvSpPr txBox="1"/>
          <p:nvPr>
            <p:ph idx="3" type="subTitle"/>
          </p:nvPr>
        </p:nvSpPr>
        <p:spPr>
          <a:xfrm>
            <a:off x="3415563" y="37883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35" name="Google Shape;1835;p40"/>
          <p:cNvSpPr txBox="1"/>
          <p:nvPr>
            <p:ph hasCustomPrompt="1" idx="4" type="title"/>
          </p:nvPr>
        </p:nvSpPr>
        <p:spPr>
          <a:xfrm>
            <a:off x="1264788" y="828750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836" name="Google Shape;1836;p40"/>
          <p:cNvSpPr txBox="1"/>
          <p:nvPr>
            <p:ph hasCustomPrompt="1" idx="5" type="title"/>
          </p:nvPr>
        </p:nvSpPr>
        <p:spPr>
          <a:xfrm>
            <a:off x="2335625" y="2027893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837" name="Google Shape;1837;p40"/>
          <p:cNvSpPr txBox="1"/>
          <p:nvPr>
            <p:ph hasCustomPrompt="1" idx="6" type="title"/>
          </p:nvPr>
        </p:nvSpPr>
        <p:spPr>
          <a:xfrm>
            <a:off x="3415563" y="3227121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1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1" name="Google Shape;1841;p41"/>
          <p:cNvSpPr txBox="1"/>
          <p:nvPr>
            <p:ph idx="1" type="subTitle"/>
          </p:nvPr>
        </p:nvSpPr>
        <p:spPr>
          <a:xfrm>
            <a:off x="1856819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42" name="Google Shape;1842;p41"/>
          <p:cNvSpPr txBox="1"/>
          <p:nvPr>
            <p:ph idx="2" type="subTitle"/>
          </p:nvPr>
        </p:nvSpPr>
        <p:spPr>
          <a:xfrm>
            <a:off x="1683306" y="15579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843" name="Google Shape;1843;p41"/>
          <p:cNvSpPr txBox="1"/>
          <p:nvPr>
            <p:ph idx="3" type="subTitle"/>
          </p:nvPr>
        </p:nvSpPr>
        <p:spPr>
          <a:xfrm>
            <a:off x="5001788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44" name="Google Shape;1844;p41"/>
          <p:cNvSpPr txBox="1"/>
          <p:nvPr>
            <p:ph idx="4" type="subTitle"/>
          </p:nvPr>
        </p:nvSpPr>
        <p:spPr>
          <a:xfrm>
            <a:off x="4853175" y="15579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845" name="Google Shape;1845;p41"/>
          <p:cNvSpPr txBox="1"/>
          <p:nvPr>
            <p:ph idx="5" type="subTitle"/>
          </p:nvPr>
        </p:nvSpPr>
        <p:spPr>
          <a:xfrm>
            <a:off x="1856819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46" name="Google Shape;1846;p41"/>
          <p:cNvSpPr txBox="1"/>
          <p:nvPr>
            <p:ph idx="6" type="subTitle"/>
          </p:nvPr>
        </p:nvSpPr>
        <p:spPr>
          <a:xfrm>
            <a:off x="1683300" y="36771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847" name="Google Shape;1847;p41"/>
          <p:cNvSpPr txBox="1"/>
          <p:nvPr>
            <p:ph idx="7" type="subTitle"/>
          </p:nvPr>
        </p:nvSpPr>
        <p:spPr>
          <a:xfrm>
            <a:off x="5001788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48" name="Google Shape;1848;p41"/>
          <p:cNvSpPr txBox="1"/>
          <p:nvPr>
            <p:ph idx="8" type="subTitle"/>
          </p:nvPr>
        </p:nvSpPr>
        <p:spPr>
          <a:xfrm>
            <a:off x="4853176" y="36771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849" name="Google Shape;1849;p4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850" name="Google Shape;1850;p4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719300" y="544175"/>
            <a:ext cx="770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1289950" y="1200375"/>
            <a:ext cx="3076500" cy="183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170" name="Google Shape;170;p5"/>
          <p:cNvSpPr txBox="1"/>
          <p:nvPr>
            <p:ph idx="2" type="body"/>
          </p:nvPr>
        </p:nvSpPr>
        <p:spPr>
          <a:xfrm>
            <a:off x="4784625" y="1200375"/>
            <a:ext cx="3076500" cy="18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71" name="Google Shape;171;p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2" name="Google Shape;172;p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BLANK_1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42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42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1" name="Google Shape;1901;p42"/>
          <p:cNvSpPr txBox="1"/>
          <p:nvPr>
            <p:ph idx="1" type="subTitle"/>
          </p:nvPr>
        </p:nvSpPr>
        <p:spPr>
          <a:xfrm>
            <a:off x="1774700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2" name="Google Shape;1902;p42"/>
          <p:cNvSpPr txBox="1"/>
          <p:nvPr>
            <p:ph idx="2" type="subTitle"/>
          </p:nvPr>
        </p:nvSpPr>
        <p:spPr>
          <a:xfrm>
            <a:off x="17746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03" name="Google Shape;1903;p42"/>
          <p:cNvSpPr txBox="1"/>
          <p:nvPr>
            <p:ph idx="3" type="subTitle"/>
          </p:nvPr>
        </p:nvSpPr>
        <p:spPr>
          <a:xfrm>
            <a:off x="5592852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04" name="Google Shape;1904;p42"/>
          <p:cNvSpPr txBox="1"/>
          <p:nvPr>
            <p:ph idx="4" type="subTitle"/>
          </p:nvPr>
        </p:nvSpPr>
        <p:spPr>
          <a:xfrm>
            <a:off x="55928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905" name="Google Shape;1905;p4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906" name="Google Shape;1906;p4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43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7" name="Google Shape;1957;p43"/>
          <p:cNvSpPr txBox="1"/>
          <p:nvPr>
            <p:ph idx="2" type="title"/>
          </p:nvPr>
        </p:nvSpPr>
        <p:spPr>
          <a:xfrm>
            <a:off x="14359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8" name="Google Shape;1958;p43"/>
          <p:cNvSpPr txBox="1"/>
          <p:nvPr>
            <p:ph idx="1" type="subTitle"/>
          </p:nvPr>
        </p:nvSpPr>
        <p:spPr>
          <a:xfrm>
            <a:off x="12220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59" name="Google Shape;1959;p43"/>
          <p:cNvSpPr txBox="1"/>
          <p:nvPr>
            <p:ph idx="3" type="title"/>
          </p:nvPr>
        </p:nvSpPr>
        <p:spPr>
          <a:xfrm>
            <a:off x="64533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0" name="Google Shape;1960;p43"/>
          <p:cNvSpPr txBox="1"/>
          <p:nvPr>
            <p:ph idx="4" type="subTitle"/>
          </p:nvPr>
        </p:nvSpPr>
        <p:spPr>
          <a:xfrm>
            <a:off x="62394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61" name="Google Shape;1961;p43"/>
          <p:cNvSpPr txBox="1"/>
          <p:nvPr>
            <p:ph idx="5" type="title"/>
          </p:nvPr>
        </p:nvSpPr>
        <p:spPr>
          <a:xfrm>
            <a:off x="3955124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2" name="Google Shape;1962;p43"/>
          <p:cNvSpPr txBox="1"/>
          <p:nvPr>
            <p:ph idx="6" type="subTitle"/>
          </p:nvPr>
        </p:nvSpPr>
        <p:spPr>
          <a:xfrm>
            <a:off x="3741224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63" name="Google Shape;1963;p43"/>
          <p:cNvSpPr txBox="1"/>
          <p:nvPr>
            <p:ph idx="7" type="title"/>
          </p:nvPr>
        </p:nvSpPr>
        <p:spPr>
          <a:xfrm>
            <a:off x="3955124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4" name="Google Shape;1964;p43"/>
          <p:cNvSpPr txBox="1"/>
          <p:nvPr>
            <p:ph idx="8" type="subTitle"/>
          </p:nvPr>
        </p:nvSpPr>
        <p:spPr>
          <a:xfrm>
            <a:off x="3741224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65" name="Google Shape;1965;p43"/>
          <p:cNvSpPr txBox="1"/>
          <p:nvPr>
            <p:ph idx="9" type="title"/>
          </p:nvPr>
        </p:nvSpPr>
        <p:spPr>
          <a:xfrm>
            <a:off x="1204475" y="2912306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6" name="Google Shape;1966;p43"/>
          <p:cNvSpPr txBox="1"/>
          <p:nvPr>
            <p:ph idx="13" type="subTitle"/>
          </p:nvPr>
        </p:nvSpPr>
        <p:spPr>
          <a:xfrm>
            <a:off x="1222025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67" name="Google Shape;1967;p43"/>
          <p:cNvSpPr txBox="1"/>
          <p:nvPr>
            <p:ph idx="14" type="title"/>
          </p:nvPr>
        </p:nvSpPr>
        <p:spPr>
          <a:xfrm>
            <a:off x="6453325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8" name="Google Shape;1968;p43"/>
          <p:cNvSpPr txBox="1"/>
          <p:nvPr>
            <p:ph idx="15" type="subTitle"/>
          </p:nvPr>
        </p:nvSpPr>
        <p:spPr>
          <a:xfrm>
            <a:off x="6169225" y="3262151"/>
            <a:ext cx="2107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grpSp>
        <p:nvGrpSpPr>
          <p:cNvPr id="1969" name="Google Shape;1969;p4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970" name="Google Shape;1970;p4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4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21" name="Google Shape;2021;p4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022" name="Google Shape;2022;p4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0" name="Google Shape;2070;p44"/>
          <p:cNvSpPr/>
          <p:nvPr/>
        </p:nvSpPr>
        <p:spPr>
          <a:xfrm>
            <a:off x="4666650" y="544200"/>
            <a:ext cx="37623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44"/>
          <p:cNvSpPr txBox="1"/>
          <p:nvPr>
            <p:ph idx="1" type="subTitle"/>
          </p:nvPr>
        </p:nvSpPr>
        <p:spPr>
          <a:xfrm>
            <a:off x="5512450" y="1213975"/>
            <a:ext cx="26175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TITLE_ONLY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5"/>
          <p:cNvSpPr/>
          <p:nvPr/>
        </p:nvSpPr>
        <p:spPr>
          <a:xfrm>
            <a:off x="719300" y="1964425"/>
            <a:ext cx="842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4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4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76" name="Google Shape;2076;p4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077" name="Google Shape;2077;p4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6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46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8" name="Google Shape;2128;p46"/>
          <p:cNvSpPr txBox="1"/>
          <p:nvPr>
            <p:ph idx="1" type="subTitle"/>
          </p:nvPr>
        </p:nvSpPr>
        <p:spPr>
          <a:xfrm>
            <a:off x="5704550" y="1813975"/>
            <a:ext cx="27234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129" name="Google Shape;2129;p4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130" name="Google Shape;2130;p4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8" name="Google Shape;2178;p46"/>
          <p:cNvSpPr txBox="1"/>
          <p:nvPr/>
        </p:nvSpPr>
        <p:spPr>
          <a:xfrm>
            <a:off x="5979775" y="3313375"/>
            <a:ext cx="244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5" name="Google Shape;225;p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26" name="Google Shape;226;p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/>
          <p:nvPr/>
        </p:nvSpPr>
        <p:spPr>
          <a:xfrm>
            <a:off x="443100" y="54420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 txBox="1"/>
          <p:nvPr>
            <p:ph idx="1" type="body"/>
          </p:nvPr>
        </p:nvSpPr>
        <p:spPr>
          <a:xfrm>
            <a:off x="1588100" y="1176900"/>
            <a:ext cx="4536600" cy="278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278" name="Google Shape;278;p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79" name="Google Shape;279;p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/>
          <p:nvPr/>
        </p:nvSpPr>
        <p:spPr>
          <a:xfrm>
            <a:off x="5695625" y="1590800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 txBox="1"/>
          <p:nvPr>
            <p:ph type="title"/>
          </p:nvPr>
        </p:nvSpPr>
        <p:spPr>
          <a:xfrm>
            <a:off x="4545398" y="1551175"/>
            <a:ext cx="38793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3568625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3" name="Google Shape;333;p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36" name="Google Shape;336;p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/>
          <p:nvPr>
            <p:ph idx="1" type="body"/>
          </p:nvPr>
        </p:nvSpPr>
        <p:spPr>
          <a:xfrm>
            <a:off x="2446625" y="2639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6" name="Google Shape;386;p1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8" name="Google Shape;388;p1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89" name="Google Shape;389;p1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bel"/>
              <a:buChar char="●"/>
              <a:defRPr sz="18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4" name="Google Shape;111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bel"/>
              <a:buChar char="●"/>
              <a:defRPr sz="18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redirect?event=video_description&amp;redir_token=QUFFLUhqbC1GR0hwUHFXWFplR01tS1hzcTFPWkpEWmhEZ3xBQ3Jtc0tscGlKMUJGMl9xQW9KN1pGT3JmNUs0aHdiM25OZEt2dy1HdTdQTnJNdG1JUUVyN281ZXYyNGQ2RUJNZm44YUpJZVJHLTByZF9LOUFaUmxLLXdJakM0ZWJWSVg2VndsMHVlM01Ba1paZHFTOHVabUhPOA&amp;q=https%3A%2F%2Fwww.researchgate.net%2Fpublication%2F51745851_Effect_of_Range_of_Motion_on_Muscle_Strength_and_Thickness&amp;v=m3Nsjdx-UY0" TargetMode="External"/><Relationship Id="rId4" Type="http://schemas.openxmlformats.org/officeDocument/2006/relationships/hyperlink" Target="https://www.google.co.in/url?sa=t&amp;rct=j&amp;q=&amp;esrc=s&amp;source=web&amp;cd=&amp;cad=rja&amp;uact=8&amp;ved=2ahUKEwiP2MuCyLL3AhUYxDgGHdwgDXkQFnoECCUQAQ&amp;url=https%3A%2F%2Fwww.globenewswire.com%2Fen%2Fnews-release%2F2022%2F03%2F22%2F2407884%2F0%2Fen%2FThe-Online-Virtual-Fitness-Market-Is-Expected-To-Reach-79-Billion-By-2026-With-The-Rising-Penetration-Of-Smart-Devices-As-Per-The-Business-Research-Company-s-Online-Virtual-Fitness.html&amp;usg=AOvVaw11KMPgx9tLAutvTgLt164f" TargetMode="External"/><Relationship Id="rId5" Type="http://schemas.openxmlformats.org/officeDocument/2006/relationships/hyperlink" Target="https://www.google.co.in/url?sa=t&amp;rct=j&amp;q=&amp;esrc=s&amp;source=web&amp;cd=&amp;cad=rja&amp;uact=8&amp;ved=2ahUKEwju04qOyLL3AhVj4jgGHWoSDEIQFnoECBEQAw&amp;url=https%3A%2F%2Fwww.businessworld.in%2Farticle%2FCovid-Outbreak-Throttles-India-s-Fitness-Industry%2F27-08-2021-402242&amp;usg=AOvVaw2H07nzIehPbZz-gqRslr2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012" scaled="0"/>
        </a:gradFill>
      </p:bgPr>
    </p:bg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48"/>
          <p:cNvPicPr preferRelativeResize="0"/>
          <p:nvPr/>
        </p:nvPicPr>
        <p:blipFill rotWithShape="1">
          <a:blip r:embed="rId3">
            <a:alphaModFix/>
          </a:blip>
          <a:srcRect b="0" l="6822" r="6814" t="0"/>
          <a:stretch/>
        </p:blipFill>
        <p:spPr>
          <a:xfrm>
            <a:off x="2082525" y="0"/>
            <a:ext cx="7061472" cy="45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48"/>
          <p:cNvSpPr txBox="1"/>
          <p:nvPr>
            <p:ph type="ctrTitle"/>
          </p:nvPr>
        </p:nvSpPr>
        <p:spPr>
          <a:xfrm>
            <a:off x="1736725" y="1415038"/>
            <a:ext cx="2980500" cy="2052600"/>
          </a:xfrm>
          <a:prstGeom prst="rect">
            <a:avLst/>
          </a:prstGeom>
          <a:effectLst>
            <a:outerShdw blurRad="57150" rotWithShape="0" algn="bl" dir="708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FITIFY</a:t>
            </a:r>
            <a:endParaRPr b="1" sz="90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6" name="Google Shape;2186;p48"/>
          <p:cNvSpPr txBox="1"/>
          <p:nvPr>
            <p:ph idx="1" type="subTitle"/>
          </p:nvPr>
        </p:nvSpPr>
        <p:spPr>
          <a:xfrm>
            <a:off x="1813996" y="3093917"/>
            <a:ext cx="3267000" cy="3222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9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Your fitness begins here </a:t>
            </a:r>
            <a:endParaRPr sz="2000"/>
          </a:p>
        </p:txBody>
      </p:sp>
      <p:grpSp>
        <p:nvGrpSpPr>
          <p:cNvPr id="2187" name="Google Shape;2187;p4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188" name="Google Shape;2188;p4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36" name="Google Shape;2236;p48"/>
          <p:cNvCxnSpPr/>
          <p:nvPr/>
        </p:nvCxnSpPr>
        <p:spPr>
          <a:xfrm>
            <a:off x="1358775" y="1539100"/>
            <a:ext cx="0" cy="2052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7" name="Google Shape;2237;p48"/>
          <p:cNvCxnSpPr/>
          <p:nvPr/>
        </p:nvCxnSpPr>
        <p:spPr>
          <a:xfrm>
            <a:off x="1249475" y="1539100"/>
            <a:ext cx="0" cy="2052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57"/>
          <p:cNvSpPr/>
          <p:nvPr/>
        </p:nvSpPr>
        <p:spPr>
          <a:xfrm>
            <a:off x="-125" y="1782950"/>
            <a:ext cx="9144000" cy="157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57"/>
          <p:cNvSpPr txBox="1"/>
          <p:nvPr>
            <p:ph idx="3" type="title"/>
          </p:nvPr>
        </p:nvSpPr>
        <p:spPr>
          <a:xfrm>
            <a:off x="6553827" y="1937475"/>
            <a:ext cx="15381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IF TRAINER, GET PAID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47" name="Google Shape;2347;p5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5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2349" name="Google Shape;2349;p57"/>
          <p:cNvSpPr txBox="1"/>
          <p:nvPr>
            <p:ph idx="2" type="title"/>
          </p:nvPr>
        </p:nvSpPr>
        <p:spPr>
          <a:xfrm>
            <a:off x="1540652" y="1937475"/>
            <a:ext cx="15381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SUBSCRIBE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50" name="Google Shape;2350;p57"/>
          <p:cNvSpPr txBox="1"/>
          <p:nvPr>
            <p:ph idx="1" type="subTitle"/>
          </p:nvPr>
        </p:nvSpPr>
        <p:spPr>
          <a:xfrm>
            <a:off x="1224938" y="2339175"/>
            <a:ext cx="2213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Download and Subscribe to our app </a:t>
            </a:r>
            <a:endParaRPr/>
          </a:p>
        </p:txBody>
      </p:sp>
      <p:sp>
        <p:nvSpPr>
          <p:cNvPr id="2351" name="Google Shape;2351;p57"/>
          <p:cNvSpPr txBox="1"/>
          <p:nvPr>
            <p:ph idx="4" type="subTitle"/>
          </p:nvPr>
        </p:nvSpPr>
        <p:spPr>
          <a:xfrm>
            <a:off x="6216263" y="2339175"/>
            <a:ext cx="2213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Upload any workouts correct form and earn </a:t>
            </a:r>
            <a:endParaRPr/>
          </a:p>
        </p:txBody>
      </p:sp>
      <p:sp>
        <p:nvSpPr>
          <p:cNvPr id="2352" name="Google Shape;2352;p57"/>
          <p:cNvSpPr txBox="1"/>
          <p:nvPr>
            <p:ph idx="5" type="title"/>
          </p:nvPr>
        </p:nvSpPr>
        <p:spPr>
          <a:xfrm>
            <a:off x="4057729" y="1937475"/>
            <a:ext cx="15381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MAKE THE MOST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53" name="Google Shape;2353;p57"/>
          <p:cNvSpPr txBox="1"/>
          <p:nvPr>
            <p:ph idx="6" type="subTitle"/>
          </p:nvPr>
        </p:nvSpPr>
        <p:spPr>
          <a:xfrm>
            <a:off x="3720163" y="2339175"/>
            <a:ext cx="2213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Take the full advantage, get fit, faster, at the comfort of your home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8"/>
          <p:cNvSpPr/>
          <p:nvPr/>
        </p:nvSpPr>
        <p:spPr>
          <a:xfrm>
            <a:off x="417150" y="54425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2361" name="Google Shape;2361;p58"/>
          <p:cNvSpPr/>
          <p:nvPr/>
        </p:nvSpPr>
        <p:spPr>
          <a:xfrm>
            <a:off x="2023500" y="3626588"/>
            <a:ext cx="1275000" cy="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2362" name="Google Shape;2362;p58"/>
          <p:cNvSpPr/>
          <p:nvPr/>
        </p:nvSpPr>
        <p:spPr>
          <a:xfrm>
            <a:off x="2023500" y="3892813"/>
            <a:ext cx="1275000" cy="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2363" name="Google Shape;2363;p58"/>
          <p:cNvSpPr txBox="1"/>
          <p:nvPr/>
        </p:nvSpPr>
        <p:spPr>
          <a:xfrm>
            <a:off x="1440000" y="2291206"/>
            <a:ext cx="67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GENDER</a:t>
            </a:r>
            <a:endParaRPr sz="12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64" name="Google Shape;2364;p58"/>
          <p:cNvSpPr txBox="1"/>
          <p:nvPr/>
        </p:nvSpPr>
        <p:spPr>
          <a:xfrm>
            <a:off x="1440005" y="2656225"/>
            <a:ext cx="499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Female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65" name="Google Shape;2365;p58"/>
          <p:cNvSpPr txBox="1"/>
          <p:nvPr/>
        </p:nvSpPr>
        <p:spPr>
          <a:xfrm>
            <a:off x="1440005" y="2926000"/>
            <a:ext cx="499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Male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366" name="Google Shape;2366;p58"/>
          <p:cNvGrpSpPr/>
          <p:nvPr/>
        </p:nvGrpSpPr>
        <p:grpSpPr>
          <a:xfrm>
            <a:off x="2023500" y="2743825"/>
            <a:ext cx="1274850" cy="93600"/>
            <a:chOff x="2023500" y="2087825"/>
            <a:chExt cx="1274850" cy="93600"/>
          </a:xfrm>
        </p:grpSpPr>
        <p:sp>
          <p:nvSpPr>
            <p:cNvPr id="2367" name="Google Shape;2367;p58"/>
            <p:cNvSpPr/>
            <p:nvPr/>
          </p:nvSpPr>
          <p:spPr>
            <a:xfrm>
              <a:off x="3204750" y="2087825"/>
              <a:ext cx="93600" cy="93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2969150" y="2087825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2733550" y="2087825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2497950" y="2087825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2259100" y="2087825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2023500" y="2087825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</p:grpSp>
      <p:grpSp>
        <p:nvGrpSpPr>
          <p:cNvPr id="2373" name="Google Shape;2373;p58"/>
          <p:cNvGrpSpPr/>
          <p:nvPr/>
        </p:nvGrpSpPr>
        <p:grpSpPr>
          <a:xfrm>
            <a:off x="2023500" y="3010043"/>
            <a:ext cx="1274850" cy="93600"/>
            <a:chOff x="2023500" y="2354043"/>
            <a:chExt cx="1274850" cy="93600"/>
          </a:xfrm>
        </p:grpSpPr>
        <p:sp>
          <p:nvSpPr>
            <p:cNvPr id="2374" name="Google Shape;2374;p58"/>
            <p:cNvSpPr/>
            <p:nvPr/>
          </p:nvSpPr>
          <p:spPr>
            <a:xfrm>
              <a:off x="3204750" y="2354043"/>
              <a:ext cx="93600" cy="93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2969150" y="2354043"/>
              <a:ext cx="93600" cy="93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2733550" y="2354043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2497950" y="2354043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2259100" y="2354043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2023500" y="2354043"/>
              <a:ext cx="93600" cy="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C343D"/>
                </a:solidFill>
              </a:endParaRPr>
            </a:p>
          </p:txBody>
        </p:sp>
      </p:grpSp>
      <p:sp>
        <p:nvSpPr>
          <p:cNvPr id="2380" name="Google Shape;2380;p58"/>
          <p:cNvSpPr txBox="1"/>
          <p:nvPr/>
        </p:nvSpPr>
        <p:spPr>
          <a:xfrm>
            <a:off x="1440000" y="3153331"/>
            <a:ext cx="67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AGE</a:t>
            </a:r>
            <a:endParaRPr sz="12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81" name="Google Shape;2381;p58"/>
          <p:cNvSpPr txBox="1"/>
          <p:nvPr/>
        </p:nvSpPr>
        <p:spPr>
          <a:xfrm>
            <a:off x="1440009" y="3546658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25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-40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82" name="Google Shape;2382;p58"/>
          <p:cNvSpPr txBox="1"/>
          <p:nvPr/>
        </p:nvSpPr>
        <p:spPr>
          <a:xfrm>
            <a:off x="1440009" y="3816433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40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-65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83" name="Google Shape;2383;p58"/>
          <p:cNvSpPr/>
          <p:nvPr/>
        </p:nvSpPr>
        <p:spPr>
          <a:xfrm>
            <a:off x="2023500" y="3626600"/>
            <a:ext cx="1106100" cy="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2384" name="Google Shape;2384;p58"/>
          <p:cNvSpPr/>
          <p:nvPr/>
        </p:nvSpPr>
        <p:spPr>
          <a:xfrm>
            <a:off x="2023500" y="3892825"/>
            <a:ext cx="936900" cy="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2385" name="Google Shape;2385;p58"/>
          <p:cNvSpPr txBox="1"/>
          <p:nvPr/>
        </p:nvSpPr>
        <p:spPr>
          <a:xfrm>
            <a:off x="1440000" y="3322332"/>
            <a:ext cx="67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86" name="Google Shape;2386;p58"/>
          <p:cNvSpPr txBox="1"/>
          <p:nvPr/>
        </p:nvSpPr>
        <p:spPr>
          <a:xfrm>
            <a:off x="1358000" y="955825"/>
            <a:ext cx="274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Middle and upper classes with busy schedules.</a:t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People who want to workout from the comfort of their homes. </a:t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bel"/>
                <a:ea typeface="Abel"/>
                <a:cs typeface="Abel"/>
                <a:sym typeface="Abel"/>
              </a:rPr>
              <a:t>Those who go to gym but prefer working out by themselves.</a:t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5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5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VALUE PROPOSITION</a:t>
            </a:r>
            <a:endParaRPr sz="1400"/>
          </a:p>
        </p:txBody>
      </p:sp>
      <p:sp>
        <p:nvSpPr>
          <p:cNvPr id="2393" name="Google Shape;2393;p59"/>
          <p:cNvSpPr/>
          <p:nvPr/>
        </p:nvSpPr>
        <p:spPr>
          <a:xfrm>
            <a:off x="3552574" y="1551225"/>
            <a:ext cx="2041200" cy="204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59"/>
          <p:cNvSpPr/>
          <p:nvPr/>
        </p:nvSpPr>
        <p:spPr>
          <a:xfrm>
            <a:off x="3886453" y="1885191"/>
            <a:ext cx="1373400" cy="13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59"/>
          <p:cNvSpPr/>
          <p:nvPr/>
        </p:nvSpPr>
        <p:spPr>
          <a:xfrm>
            <a:off x="4254221" y="2252961"/>
            <a:ext cx="637800" cy="63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59"/>
          <p:cNvSpPr txBox="1"/>
          <p:nvPr/>
        </p:nvSpPr>
        <p:spPr>
          <a:xfrm>
            <a:off x="3616783" y="544175"/>
            <a:ext cx="191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Posture control</a:t>
            </a:r>
            <a:endParaRPr sz="16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97" name="Google Shape;2397;p59"/>
          <p:cNvSpPr txBox="1"/>
          <p:nvPr/>
        </p:nvSpPr>
        <p:spPr>
          <a:xfrm>
            <a:off x="4187963" y="1973195"/>
            <a:ext cx="770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WHAT</a:t>
            </a:r>
            <a:endParaRPr sz="16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8" name="Google Shape;2398;p59"/>
          <p:cNvSpPr txBox="1"/>
          <p:nvPr/>
        </p:nvSpPr>
        <p:spPr>
          <a:xfrm>
            <a:off x="4187963" y="2447251"/>
            <a:ext cx="770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HOW</a:t>
            </a:r>
            <a:endParaRPr sz="16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9" name="Google Shape;2399;p59"/>
          <p:cNvSpPr txBox="1"/>
          <p:nvPr/>
        </p:nvSpPr>
        <p:spPr>
          <a:xfrm>
            <a:off x="4187963" y="3307197"/>
            <a:ext cx="770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WHY</a:t>
            </a:r>
            <a:endParaRPr sz="16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400" name="Google Shape;2400;p59"/>
          <p:cNvCxnSpPr>
            <a:endCxn id="2396" idx="2"/>
          </p:cNvCxnSpPr>
          <p:nvPr/>
        </p:nvCxnSpPr>
        <p:spPr>
          <a:xfrm rot="10800000">
            <a:off x="4573183" y="1245575"/>
            <a:ext cx="0" cy="682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1" name="Google Shape;2401;p59"/>
          <p:cNvSpPr txBox="1"/>
          <p:nvPr/>
        </p:nvSpPr>
        <p:spPr>
          <a:xfrm>
            <a:off x="3585383" y="3898025"/>
            <a:ext cx="1975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Voice/Gesture navigation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402" name="Google Shape;2402;p59"/>
          <p:cNvCxnSpPr>
            <a:stCxn id="2401" idx="0"/>
            <a:endCxn id="2393" idx="2"/>
          </p:cNvCxnSpPr>
          <p:nvPr/>
        </p:nvCxnSpPr>
        <p:spPr>
          <a:xfrm rot="10800000">
            <a:off x="4573133" y="3592325"/>
            <a:ext cx="0" cy="305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59"/>
          <p:cNvSpPr txBox="1"/>
          <p:nvPr/>
        </p:nvSpPr>
        <p:spPr>
          <a:xfrm>
            <a:off x="5912883" y="2221100"/>
            <a:ext cx="1975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Trainer/Trainee Mode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404" name="Google Shape;2404;p59"/>
          <p:cNvCxnSpPr>
            <a:stCxn id="2393" idx="3"/>
            <a:endCxn id="2403" idx="1"/>
          </p:cNvCxnSpPr>
          <p:nvPr/>
        </p:nvCxnSpPr>
        <p:spPr>
          <a:xfrm>
            <a:off x="5593774" y="2571825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59"/>
          <p:cNvCxnSpPr/>
          <p:nvPr/>
        </p:nvCxnSpPr>
        <p:spPr>
          <a:xfrm>
            <a:off x="3228349" y="25717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6" name="Google Shape;2406;p59"/>
          <p:cNvSpPr txBox="1"/>
          <p:nvPr/>
        </p:nvSpPr>
        <p:spPr>
          <a:xfrm>
            <a:off x="1584350" y="2362950"/>
            <a:ext cx="15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Improvement and mistake correction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rgbClr val="EA52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6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BUSINESSES</a:t>
            </a:r>
            <a:endParaRPr/>
          </a:p>
        </p:txBody>
      </p:sp>
      <p:graphicFrame>
        <p:nvGraphicFramePr>
          <p:cNvPr id="2413" name="Google Shape;2413;p60"/>
          <p:cNvGraphicFramePr/>
          <p:nvPr/>
        </p:nvGraphicFramePr>
        <p:xfrm>
          <a:off x="3513738" y="137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{84F0CFE8-E340-4052-BDE6-53D286743907}</a:tableStyleId>
              </a:tblPr>
              <a:tblGrid>
                <a:gridCol w="982050"/>
                <a:gridCol w="982050"/>
                <a:gridCol w="982050"/>
                <a:gridCol w="982050"/>
                <a:gridCol w="982050"/>
              </a:tblGrid>
              <a:tr h="5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COMPUTER 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VISION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TRAINER / 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TRAINEE MODE 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VOICE ENABLED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MISTAKE ANALYSIS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Vay Sports</a:t>
                      </a:r>
                      <a:endParaRPr sz="1200">
                        <a:solidFill>
                          <a:schemeClr val="lt2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Yes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Onyx</a:t>
                      </a:r>
                      <a:endParaRPr sz="1200">
                        <a:solidFill>
                          <a:schemeClr val="lt2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Yes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Yes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Tempo</a:t>
                      </a:r>
                      <a:endParaRPr sz="1200">
                        <a:solidFill>
                          <a:schemeClr val="lt2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Yes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Yes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-</a:t>
                      </a:r>
                      <a:endParaRPr sz="1200">
                        <a:solidFill>
                          <a:schemeClr val="lt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414" name="Google Shape;2414;p60"/>
          <p:cNvCxnSpPr/>
          <p:nvPr/>
        </p:nvCxnSpPr>
        <p:spPr>
          <a:xfrm>
            <a:off x="351374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5" name="Google Shape;2415;p60"/>
          <p:cNvCxnSpPr/>
          <p:nvPr/>
        </p:nvCxnSpPr>
        <p:spPr>
          <a:xfrm>
            <a:off x="383294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60"/>
          <p:cNvCxnSpPr/>
          <p:nvPr/>
        </p:nvCxnSpPr>
        <p:spPr>
          <a:xfrm>
            <a:off x="415214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60"/>
          <p:cNvCxnSpPr/>
          <p:nvPr/>
        </p:nvCxnSpPr>
        <p:spPr>
          <a:xfrm>
            <a:off x="44123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8" name="Google Shape;2418;p60"/>
          <p:cNvCxnSpPr/>
          <p:nvPr/>
        </p:nvCxnSpPr>
        <p:spPr>
          <a:xfrm>
            <a:off x="47315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9" name="Google Shape;2419;p60"/>
          <p:cNvCxnSpPr/>
          <p:nvPr/>
        </p:nvCxnSpPr>
        <p:spPr>
          <a:xfrm>
            <a:off x="50507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0" name="Google Shape;2420;p60"/>
          <p:cNvCxnSpPr/>
          <p:nvPr/>
        </p:nvCxnSpPr>
        <p:spPr>
          <a:xfrm>
            <a:off x="53699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60"/>
          <p:cNvCxnSpPr/>
          <p:nvPr/>
        </p:nvCxnSpPr>
        <p:spPr>
          <a:xfrm>
            <a:off x="56891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2" name="Google Shape;2422;p60"/>
          <p:cNvCxnSpPr/>
          <p:nvPr/>
        </p:nvCxnSpPr>
        <p:spPr>
          <a:xfrm>
            <a:off x="60083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3" name="Google Shape;2423;p60"/>
          <p:cNvCxnSpPr/>
          <p:nvPr/>
        </p:nvCxnSpPr>
        <p:spPr>
          <a:xfrm>
            <a:off x="62516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4" name="Google Shape;2424;p60"/>
          <p:cNvCxnSpPr/>
          <p:nvPr/>
        </p:nvCxnSpPr>
        <p:spPr>
          <a:xfrm>
            <a:off x="65708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5" name="Google Shape;2425;p60"/>
          <p:cNvCxnSpPr/>
          <p:nvPr/>
        </p:nvCxnSpPr>
        <p:spPr>
          <a:xfrm>
            <a:off x="68900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6" name="Google Shape;2426;p60"/>
          <p:cNvCxnSpPr/>
          <p:nvPr/>
        </p:nvCxnSpPr>
        <p:spPr>
          <a:xfrm>
            <a:off x="72092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7" name="Google Shape;2427;p60"/>
          <p:cNvCxnSpPr/>
          <p:nvPr/>
        </p:nvCxnSpPr>
        <p:spPr>
          <a:xfrm>
            <a:off x="75284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8" name="Google Shape;2428;p60"/>
          <p:cNvCxnSpPr/>
          <p:nvPr/>
        </p:nvCxnSpPr>
        <p:spPr>
          <a:xfrm>
            <a:off x="7847674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9" name="Google Shape;2429;p60"/>
          <p:cNvCxnSpPr/>
          <p:nvPr/>
        </p:nvCxnSpPr>
        <p:spPr>
          <a:xfrm>
            <a:off x="8104799" y="37677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0" name="Google Shape;2430;p60"/>
          <p:cNvSpPr txBox="1"/>
          <p:nvPr/>
        </p:nvSpPr>
        <p:spPr>
          <a:xfrm>
            <a:off x="3513750" y="3902050"/>
            <a:ext cx="105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FITIFY</a:t>
            </a:r>
            <a:endParaRPr b="1" sz="19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31" name="Google Shape;2431;p60"/>
          <p:cNvSpPr txBox="1"/>
          <p:nvPr/>
        </p:nvSpPr>
        <p:spPr>
          <a:xfrm>
            <a:off x="3459900" y="395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Yes</a:t>
            </a:r>
            <a:endParaRPr/>
          </a:p>
        </p:txBody>
      </p:sp>
      <p:sp>
        <p:nvSpPr>
          <p:cNvPr id="2432" name="Google Shape;2432;p60"/>
          <p:cNvSpPr txBox="1"/>
          <p:nvPr/>
        </p:nvSpPr>
        <p:spPr>
          <a:xfrm>
            <a:off x="4468875" y="395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Yes</a:t>
            </a:r>
            <a:endParaRPr/>
          </a:p>
        </p:txBody>
      </p:sp>
      <p:sp>
        <p:nvSpPr>
          <p:cNvPr id="2433" name="Google Shape;2433;p60"/>
          <p:cNvSpPr txBox="1"/>
          <p:nvPr/>
        </p:nvSpPr>
        <p:spPr>
          <a:xfrm>
            <a:off x="5424000" y="395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Yes</a:t>
            </a:r>
            <a:endParaRPr/>
          </a:p>
        </p:txBody>
      </p:sp>
      <p:sp>
        <p:nvSpPr>
          <p:cNvPr id="2434" name="Google Shape;2434;p60"/>
          <p:cNvSpPr txBox="1"/>
          <p:nvPr/>
        </p:nvSpPr>
        <p:spPr>
          <a:xfrm>
            <a:off x="6459900" y="3955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Yes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61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REVENUE MODEL 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440" name="Google Shape;2440;p61"/>
          <p:cNvGrpSpPr/>
          <p:nvPr/>
        </p:nvGrpSpPr>
        <p:grpSpPr>
          <a:xfrm>
            <a:off x="1666272" y="1241299"/>
            <a:ext cx="5811746" cy="2833965"/>
            <a:chOff x="2276139" y="1452274"/>
            <a:chExt cx="4591725" cy="2239050"/>
          </a:xfrm>
        </p:grpSpPr>
        <p:sp>
          <p:nvSpPr>
            <p:cNvPr id="2441" name="Google Shape;2441;p61"/>
            <p:cNvSpPr/>
            <p:nvPr/>
          </p:nvSpPr>
          <p:spPr>
            <a:xfrm>
              <a:off x="6172309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1"/>
            <p:cNvSpPr/>
            <p:nvPr/>
          </p:nvSpPr>
          <p:spPr>
            <a:xfrm>
              <a:off x="6172309" y="3189134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6172309" y="3235981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6219264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1"/>
            <p:cNvSpPr/>
            <p:nvPr/>
          </p:nvSpPr>
          <p:spPr>
            <a:xfrm>
              <a:off x="6219264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1"/>
            <p:cNvSpPr/>
            <p:nvPr/>
          </p:nvSpPr>
          <p:spPr>
            <a:xfrm>
              <a:off x="6266096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6266096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1"/>
            <p:cNvSpPr/>
            <p:nvPr/>
          </p:nvSpPr>
          <p:spPr>
            <a:xfrm>
              <a:off x="6266096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1"/>
            <p:cNvSpPr/>
            <p:nvPr/>
          </p:nvSpPr>
          <p:spPr>
            <a:xfrm>
              <a:off x="6313066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6313066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6313066" y="3376860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1"/>
            <p:cNvSpPr/>
            <p:nvPr/>
          </p:nvSpPr>
          <p:spPr>
            <a:xfrm>
              <a:off x="6313066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1"/>
            <p:cNvSpPr/>
            <p:nvPr/>
          </p:nvSpPr>
          <p:spPr>
            <a:xfrm>
              <a:off x="6313066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6407868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6407868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1"/>
            <p:cNvSpPr/>
            <p:nvPr/>
          </p:nvSpPr>
          <p:spPr>
            <a:xfrm>
              <a:off x="6407868" y="3376860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1"/>
            <p:cNvSpPr/>
            <p:nvPr/>
          </p:nvSpPr>
          <p:spPr>
            <a:xfrm>
              <a:off x="6407868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1"/>
            <p:cNvSpPr/>
            <p:nvPr/>
          </p:nvSpPr>
          <p:spPr>
            <a:xfrm>
              <a:off x="6407868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1"/>
            <p:cNvSpPr/>
            <p:nvPr/>
          </p:nvSpPr>
          <p:spPr>
            <a:xfrm>
              <a:off x="6455331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1"/>
            <p:cNvSpPr/>
            <p:nvPr/>
          </p:nvSpPr>
          <p:spPr>
            <a:xfrm>
              <a:off x="6455331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1"/>
            <p:cNvSpPr/>
            <p:nvPr/>
          </p:nvSpPr>
          <p:spPr>
            <a:xfrm>
              <a:off x="6455331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1"/>
            <p:cNvSpPr/>
            <p:nvPr/>
          </p:nvSpPr>
          <p:spPr>
            <a:xfrm>
              <a:off x="6266096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1"/>
            <p:cNvSpPr/>
            <p:nvPr/>
          </p:nvSpPr>
          <p:spPr>
            <a:xfrm>
              <a:off x="6219264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1"/>
            <p:cNvSpPr/>
            <p:nvPr/>
          </p:nvSpPr>
          <p:spPr>
            <a:xfrm>
              <a:off x="6172309" y="328293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1"/>
            <p:cNvSpPr/>
            <p:nvPr/>
          </p:nvSpPr>
          <p:spPr>
            <a:xfrm>
              <a:off x="5984568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1"/>
            <p:cNvSpPr/>
            <p:nvPr/>
          </p:nvSpPr>
          <p:spPr>
            <a:xfrm>
              <a:off x="5984568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1"/>
            <p:cNvSpPr/>
            <p:nvPr/>
          </p:nvSpPr>
          <p:spPr>
            <a:xfrm>
              <a:off x="6031415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1"/>
            <p:cNvSpPr/>
            <p:nvPr/>
          </p:nvSpPr>
          <p:spPr>
            <a:xfrm>
              <a:off x="6031415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1"/>
            <p:cNvSpPr/>
            <p:nvPr/>
          </p:nvSpPr>
          <p:spPr>
            <a:xfrm>
              <a:off x="6031415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1"/>
            <p:cNvSpPr/>
            <p:nvPr/>
          </p:nvSpPr>
          <p:spPr>
            <a:xfrm>
              <a:off x="6078369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1"/>
            <p:cNvSpPr/>
            <p:nvPr/>
          </p:nvSpPr>
          <p:spPr>
            <a:xfrm>
              <a:off x="6078369" y="3189134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1"/>
            <p:cNvSpPr/>
            <p:nvPr/>
          </p:nvSpPr>
          <p:spPr>
            <a:xfrm>
              <a:off x="6078369" y="3235981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1"/>
            <p:cNvSpPr/>
            <p:nvPr/>
          </p:nvSpPr>
          <p:spPr>
            <a:xfrm>
              <a:off x="6078369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6125339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6125339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6125339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6125339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6125339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1"/>
            <p:cNvSpPr/>
            <p:nvPr/>
          </p:nvSpPr>
          <p:spPr>
            <a:xfrm>
              <a:off x="6735611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1"/>
            <p:cNvSpPr/>
            <p:nvPr/>
          </p:nvSpPr>
          <p:spPr>
            <a:xfrm>
              <a:off x="6547885" y="3189134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6547885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6594840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6500792" y="304813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6406990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6172309" y="290736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6313066" y="3001285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>
              <a:off x="6313066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>
              <a:off x="6266096" y="3001285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6266096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6219264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6219264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6688641" y="3423707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6641686" y="3517632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6641686" y="3470662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6594840" y="35176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>
              <a:off x="6313066" y="35176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>
              <a:off x="6360036" y="3423707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1"/>
            <p:cNvSpPr/>
            <p:nvPr/>
          </p:nvSpPr>
          <p:spPr>
            <a:xfrm>
              <a:off x="6360036" y="3376860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1"/>
            <p:cNvSpPr/>
            <p:nvPr/>
          </p:nvSpPr>
          <p:spPr>
            <a:xfrm>
              <a:off x="6360036" y="33299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1"/>
            <p:cNvSpPr/>
            <p:nvPr/>
          </p:nvSpPr>
          <p:spPr>
            <a:xfrm>
              <a:off x="6360036" y="328293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>
              <a:off x="6360036" y="3235981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>
              <a:off x="6360036" y="3189134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>
              <a:off x="6360036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>
              <a:off x="6313066" y="3423707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>
              <a:off x="6313066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1"/>
            <p:cNvSpPr/>
            <p:nvPr/>
          </p:nvSpPr>
          <p:spPr>
            <a:xfrm>
              <a:off x="6313066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1"/>
            <p:cNvSpPr/>
            <p:nvPr/>
          </p:nvSpPr>
          <p:spPr>
            <a:xfrm>
              <a:off x="6266096" y="3423707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1"/>
            <p:cNvSpPr/>
            <p:nvPr/>
          </p:nvSpPr>
          <p:spPr>
            <a:xfrm>
              <a:off x="6266096" y="3376860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1"/>
            <p:cNvSpPr/>
            <p:nvPr/>
          </p:nvSpPr>
          <p:spPr>
            <a:xfrm>
              <a:off x="6266096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6266096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6219264" y="3376860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6219264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6219264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6219264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6172309" y="33299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6172309" y="3095086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6172309" y="3048132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6125339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6125339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6078369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6078369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6031415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6031415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6031415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5984568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5984568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5984568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5937613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5937613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5937613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5937613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5092661" y="3189134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5092661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5092661" y="3095086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5045691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5045691" y="3189134"/>
              <a:ext cx="38420" cy="32813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5045691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998721" y="276660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4998721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4764163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4764163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4764163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4764163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4764163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4764163" y="276660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4764163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4764163" y="2860405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4764163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4764163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4764163" y="3001285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4764163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4764163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4764163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4764163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4764163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4810995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4810995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1"/>
            <p:cNvSpPr/>
            <p:nvPr/>
          </p:nvSpPr>
          <p:spPr>
            <a:xfrm>
              <a:off x="4810995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1"/>
            <p:cNvSpPr/>
            <p:nvPr/>
          </p:nvSpPr>
          <p:spPr>
            <a:xfrm>
              <a:off x="4810995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1"/>
            <p:cNvSpPr/>
            <p:nvPr/>
          </p:nvSpPr>
          <p:spPr>
            <a:xfrm>
              <a:off x="4810995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1"/>
            <p:cNvSpPr/>
            <p:nvPr/>
          </p:nvSpPr>
          <p:spPr>
            <a:xfrm>
              <a:off x="4810995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4810995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4810995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4810995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4810995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4810995" y="3001285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4810995" y="304813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4810995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4857965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4857965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4857965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4857965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4857965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4857965" y="276660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4857965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4857965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4857965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4857965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4857965" y="3001285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4857965" y="304813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4904935" y="2672679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4904935" y="271963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4904935" y="2766604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4904935" y="281343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4951889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4951889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4951889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4951889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4951812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4904935" y="2860405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4904935" y="290736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4904935" y="295433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4904935" y="3001285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4904935" y="3048132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4904935" y="3095086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4857965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4857965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4810995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4810995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4810995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4810995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4764163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1"/>
            <p:cNvSpPr/>
            <p:nvPr/>
          </p:nvSpPr>
          <p:spPr>
            <a:xfrm>
              <a:off x="4529344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1"/>
            <p:cNvSpPr/>
            <p:nvPr/>
          </p:nvSpPr>
          <p:spPr>
            <a:xfrm>
              <a:off x="4529344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1"/>
            <p:cNvSpPr/>
            <p:nvPr/>
          </p:nvSpPr>
          <p:spPr>
            <a:xfrm>
              <a:off x="4529344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1"/>
            <p:cNvSpPr/>
            <p:nvPr/>
          </p:nvSpPr>
          <p:spPr>
            <a:xfrm>
              <a:off x="4529344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1"/>
            <p:cNvSpPr/>
            <p:nvPr/>
          </p:nvSpPr>
          <p:spPr>
            <a:xfrm>
              <a:off x="4529344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1"/>
            <p:cNvSpPr/>
            <p:nvPr/>
          </p:nvSpPr>
          <p:spPr>
            <a:xfrm>
              <a:off x="4529344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1"/>
            <p:cNvSpPr/>
            <p:nvPr/>
          </p:nvSpPr>
          <p:spPr>
            <a:xfrm>
              <a:off x="4529344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1"/>
            <p:cNvSpPr/>
            <p:nvPr/>
          </p:nvSpPr>
          <p:spPr>
            <a:xfrm>
              <a:off x="4341618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1"/>
            <p:cNvSpPr/>
            <p:nvPr/>
          </p:nvSpPr>
          <p:spPr>
            <a:xfrm>
              <a:off x="4341618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1"/>
            <p:cNvSpPr/>
            <p:nvPr/>
          </p:nvSpPr>
          <p:spPr>
            <a:xfrm>
              <a:off x="4341618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1"/>
            <p:cNvSpPr/>
            <p:nvPr/>
          </p:nvSpPr>
          <p:spPr>
            <a:xfrm>
              <a:off x="4388588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1"/>
            <p:cNvSpPr/>
            <p:nvPr/>
          </p:nvSpPr>
          <p:spPr>
            <a:xfrm>
              <a:off x="4388588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1"/>
            <p:cNvSpPr/>
            <p:nvPr/>
          </p:nvSpPr>
          <p:spPr>
            <a:xfrm>
              <a:off x="4388588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1"/>
            <p:cNvSpPr/>
            <p:nvPr/>
          </p:nvSpPr>
          <p:spPr>
            <a:xfrm>
              <a:off x="4388588" y="2672679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1"/>
            <p:cNvSpPr/>
            <p:nvPr/>
          </p:nvSpPr>
          <p:spPr>
            <a:xfrm>
              <a:off x="4388588" y="271963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1"/>
            <p:cNvSpPr/>
            <p:nvPr/>
          </p:nvSpPr>
          <p:spPr>
            <a:xfrm>
              <a:off x="4435419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1"/>
            <p:cNvSpPr/>
            <p:nvPr/>
          </p:nvSpPr>
          <p:spPr>
            <a:xfrm>
              <a:off x="4435419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4435419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4435419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4435419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4435419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4435419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4482389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4482389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4482389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4482389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4482389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4482389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4482389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4482389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4529344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4576314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4576314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4576314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1"/>
            <p:cNvSpPr/>
            <p:nvPr/>
          </p:nvSpPr>
          <p:spPr>
            <a:xfrm>
              <a:off x="4576314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1"/>
            <p:cNvSpPr/>
            <p:nvPr/>
          </p:nvSpPr>
          <p:spPr>
            <a:xfrm>
              <a:off x="4576314" y="2672679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1"/>
            <p:cNvSpPr/>
            <p:nvPr/>
          </p:nvSpPr>
          <p:spPr>
            <a:xfrm>
              <a:off x="4576314" y="271963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1"/>
            <p:cNvSpPr/>
            <p:nvPr/>
          </p:nvSpPr>
          <p:spPr>
            <a:xfrm>
              <a:off x="4576314" y="2766604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1"/>
            <p:cNvSpPr/>
            <p:nvPr/>
          </p:nvSpPr>
          <p:spPr>
            <a:xfrm>
              <a:off x="4623268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1"/>
            <p:cNvSpPr/>
            <p:nvPr/>
          </p:nvSpPr>
          <p:spPr>
            <a:xfrm>
              <a:off x="4623268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1"/>
            <p:cNvSpPr/>
            <p:nvPr/>
          </p:nvSpPr>
          <p:spPr>
            <a:xfrm>
              <a:off x="4623268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1"/>
            <p:cNvSpPr/>
            <p:nvPr/>
          </p:nvSpPr>
          <p:spPr>
            <a:xfrm>
              <a:off x="4623268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1"/>
            <p:cNvSpPr/>
            <p:nvPr/>
          </p:nvSpPr>
          <p:spPr>
            <a:xfrm>
              <a:off x="4623268" y="267267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1"/>
            <p:cNvSpPr/>
            <p:nvPr/>
          </p:nvSpPr>
          <p:spPr>
            <a:xfrm>
              <a:off x="4623268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1"/>
            <p:cNvSpPr/>
            <p:nvPr/>
          </p:nvSpPr>
          <p:spPr>
            <a:xfrm>
              <a:off x="4623268" y="2766604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1"/>
            <p:cNvSpPr/>
            <p:nvPr/>
          </p:nvSpPr>
          <p:spPr>
            <a:xfrm>
              <a:off x="4623268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1"/>
            <p:cNvSpPr/>
            <p:nvPr/>
          </p:nvSpPr>
          <p:spPr>
            <a:xfrm>
              <a:off x="4670238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1"/>
            <p:cNvSpPr/>
            <p:nvPr/>
          </p:nvSpPr>
          <p:spPr>
            <a:xfrm>
              <a:off x="4670238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1"/>
            <p:cNvSpPr/>
            <p:nvPr/>
          </p:nvSpPr>
          <p:spPr>
            <a:xfrm>
              <a:off x="4670238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1"/>
            <p:cNvSpPr/>
            <p:nvPr/>
          </p:nvSpPr>
          <p:spPr>
            <a:xfrm>
              <a:off x="4670238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1"/>
            <p:cNvSpPr/>
            <p:nvPr/>
          </p:nvSpPr>
          <p:spPr>
            <a:xfrm>
              <a:off x="4670238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1"/>
            <p:cNvSpPr/>
            <p:nvPr/>
          </p:nvSpPr>
          <p:spPr>
            <a:xfrm>
              <a:off x="4670238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1"/>
            <p:cNvSpPr/>
            <p:nvPr/>
          </p:nvSpPr>
          <p:spPr>
            <a:xfrm>
              <a:off x="4670238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1"/>
            <p:cNvSpPr/>
            <p:nvPr/>
          </p:nvSpPr>
          <p:spPr>
            <a:xfrm>
              <a:off x="4670238" y="2860405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1"/>
            <p:cNvSpPr/>
            <p:nvPr/>
          </p:nvSpPr>
          <p:spPr>
            <a:xfrm>
              <a:off x="4670238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1"/>
            <p:cNvSpPr/>
            <p:nvPr/>
          </p:nvSpPr>
          <p:spPr>
            <a:xfrm>
              <a:off x="4670238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1"/>
            <p:cNvSpPr/>
            <p:nvPr/>
          </p:nvSpPr>
          <p:spPr>
            <a:xfrm>
              <a:off x="4717193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1"/>
            <p:cNvSpPr/>
            <p:nvPr/>
          </p:nvSpPr>
          <p:spPr>
            <a:xfrm>
              <a:off x="4717193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1"/>
            <p:cNvSpPr/>
            <p:nvPr/>
          </p:nvSpPr>
          <p:spPr>
            <a:xfrm>
              <a:off x="4717193" y="3189134"/>
              <a:ext cx="38312" cy="32813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1"/>
            <p:cNvSpPr/>
            <p:nvPr/>
          </p:nvSpPr>
          <p:spPr>
            <a:xfrm>
              <a:off x="4717193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1"/>
            <p:cNvSpPr/>
            <p:nvPr/>
          </p:nvSpPr>
          <p:spPr>
            <a:xfrm>
              <a:off x="4717193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1"/>
            <p:cNvSpPr/>
            <p:nvPr/>
          </p:nvSpPr>
          <p:spPr>
            <a:xfrm>
              <a:off x="4717193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1"/>
            <p:cNvSpPr/>
            <p:nvPr/>
          </p:nvSpPr>
          <p:spPr>
            <a:xfrm>
              <a:off x="4717193" y="3001285"/>
              <a:ext cx="38312" cy="32813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1"/>
            <p:cNvSpPr/>
            <p:nvPr/>
          </p:nvSpPr>
          <p:spPr>
            <a:xfrm>
              <a:off x="4717193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1"/>
            <p:cNvSpPr/>
            <p:nvPr/>
          </p:nvSpPr>
          <p:spPr>
            <a:xfrm>
              <a:off x="4717193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1"/>
            <p:cNvSpPr/>
            <p:nvPr/>
          </p:nvSpPr>
          <p:spPr>
            <a:xfrm>
              <a:off x="4717116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1"/>
            <p:cNvSpPr/>
            <p:nvPr/>
          </p:nvSpPr>
          <p:spPr>
            <a:xfrm>
              <a:off x="4717193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4717193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4717193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4717193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1"/>
            <p:cNvSpPr/>
            <p:nvPr/>
          </p:nvSpPr>
          <p:spPr>
            <a:xfrm>
              <a:off x="4717193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1"/>
            <p:cNvSpPr/>
            <p:nvPr/>
          </p:nvSpPr>
          <p:spPr>
            <a:xfrm>
              <a:off x="4717193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1"/>
            <p:cNvSpPr/>
            <p:nvPr/>
          </p:nvSpPr>
          <p:spPr>
            <a:xfrm>
              <a:off x="4670238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1"/>
            <p:cNvSpPr/>
            <p:nvPr/>
          </p:nvSpPr>
          <p:spPr>
            <a:xfrm>
              <a:off x="4623268" y="2578878"/>
              <a:ext cx="38343" cy="32797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1"/>
            <p:cNvSpPr/>
            <p:nvPr/>
          </p:nvSpPr>
          <p:spPr>
            <a:xfrm>
              <a:off x="4576314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1"/>
            <p:cNvSpPr/>
            <p:nvPr/>
          </p:nvSpPr>
          <p:spPr>
            <a:xfrm>
              <a:off x="5092661" y="281343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1"/>
            <p:cNvSpPr/>
            <p:nvPr/>
          </p:nvSpPr>
          <p:spPr>
            <a:xfrm>
              <a:off x="5092661" y="276660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1"/>
            <p:cNvSpPr/>
            <p:nvPr/>
          </p:nvSpPr>
          <p:spPr>
            <a:xfrm>
              <a:off x="5092661" y="271963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1"/>
            <p:cNvSpPr/>
            <p:nvPr/>
          </p:nvSpPr>
          <p:spPr>
            <a:xfrm>
              <a:off x="5045691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1"/>
            <p:cNvSpPr/>
            <p:nvPr/>
          </p:nvSpPr>
          <p:spPr>
            <a:xfrm>
              <a:off x="5045691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1"/>
            <p:cNvSpPr/>
            <p:nvPr/>
          </p:nvSpPr>
          <p:spPr>
            <a:xfrm>
              <a:off x="5045691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1"/>
            <p:cNvSpPr/>
            <p:nvPr/>
          </p:nvSpPr>
          <p:spPr>
            <a:xfrm>
              <a:off x="5045691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1"/>
            <p:cNvSpPr/>
            <p:nvPr/>
          </p:nvSpPr>
          <p:spPr>
            <a:xfrm>
              <a:off x="5045691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1"/>
            <p:cNvSpPr/>
            <p:nvPr/>
          </p:nvSpPr>
          <p:spPr>
            <a:xfrm>
              <a:off x="4998721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1"/>
            <p:cNvSpPr/>
            <p:nvPr/>
          </p:nvSpPr>
          <p:spPr>
            <a:xfrm>
              <a:off x="4998721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1"/>
            <p:cNvSpPr/>
            <p:nvPr/>
          </p:nvSpPr>
          <p:spPr>
            <a:xfrm>
              <a:off x="4998721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1"/>
            <p:cNvSpPr/>
            <p:nvPr/>
          </p:nvSpPr>
          <p:spPr>
            <a:xfrm>
              <a:off x="4998721" y="2672679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1"/>
            <p:cNvSpPr/>
            <p:nvPr/>
          </p:nvSpPr>
          <p:spPr>
            <a:xfrm>
              <a:off x="4998721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1"/>
            <p:cNvSpPr/>
            <p:nvPr/>
          </p:nvSpPr>
          <p:spPr>
            <a:xfrm>
              <a:off x="4951889" y="3142056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1"/>
            <p:cNvSpPr/>
            <p:nvPr/>
          </p:nvSpPr>
          <p:spPr>
            <a:xfrm>
              <a:off x="4951889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1"/>
            <p:cNvSpPr/>
            <p:nvPr/>
          </p:nvSpPr>
          <p:spPr>
            <a:xfrm>
              <a:off x="4951889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1"/>
            <p:cNvSpPr/>
            <p:nvPr/>
          </p:nvSpPr>
          <p:spPr>
            <a:xfrm>
              <a:off x="4951889" y="3001285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1"/>
            <p:cNvSpPr/>
            <p:nvPr/>
          </p:nvSpPr>
          <p:spPr>
            <a:xfrm>
              <a:off x="4951889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1"/>
            <p:cNvSpPr/>
            <p:nvPr/>
          </p:nvSpPr>
          <p:spPr>
            <a:xfrm>
              <a:off x="4951889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1"/>
            <p:cNvSpPr/>
            <p:nvPr/>
          </p:nvSpPr>
          <p:spPr>
            <a:xfrm>
              <a:off x="4951889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1"/>
            <p:cNvSpPr/>
            <p:nvPr/>
          </p:nvSpPr>
          <p:spPr>
            <a:xfrm>
              <a:off x="4951889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1"/>
            <p:cNvSpPr/>
            <p:nvPr/>
          </p:nvSpPr>
          <p:spPr>
            <a:xfrm>
              <a:off x="4904935" y="3189134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1"/>
            <p:cNvSpPr/>
            <p:nvPr/>
          </p:nvSpPr>
          <p:spPr>
            <a:xfrm>
              <a:off x="4904935" y="3142056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1"/>
            <p:cNvSpPr/>
            <p:nvPr/>
          </p:nvSpPr>
          <p:spPr>
            <a:xfrm>
              <a:off x="4904935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1"/>
            <p:cNvSpPr/>
            <p:nvPr/>
          </p:nvSpPr>
          <p:spPr>
            <a:xfrm>
              <a:off x="4904935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1"/>
            <p:cNvSpPr/>
            <p:nvPr/>
          </p:nvSpPr>
          <p:spPr>
            <a:xfrm>
              <a:off x="4857965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1"/>
            <p:cNvSpPr/>
            <p:nvPr/>
          </p:nvSpPr>
          <p:spPr>
            <a:xfrm>
              <a:off x="4857965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1"/>
            <p:cNvSpPr/>
            <p:nvPr/>
          </p:nvSpPr>
          <p:spPr>
            <a:xfrm>
              <a:off x="4857965" y="3235981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1"/>
            <p:cNvSpPr/>
            <p:nvPr/>
          </p:nvSpPr>
          <p:spPr>
            <a:xfrm>
              <a:off x="4857965" y="3189134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1"/>
            <p:cNvSpPr/>
            <p:nvPr/>
          </p:nvSpPr>
          <p:spPr>
            <a:xfrm>
              <a:off x="4857965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1"/>
            <p:cNvSpPr/>
            <p:nvPr/>
          </p:nvSpPr>
          <p:spPr>
            <a:xfrm>
              <a:off x="4810995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1"/>
            <p:cNvSpPr/>
            <p:nvPr/>
          </p:nvSpPr>
          <p:spPr>
            <a:xfrm>
              <a:off x="4810995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1"/>
            <p:cNvSpPr/>
            <p:nvPr/>
          </p:nvSpPr>
          <p:spPr>
            <a:xfrm>
              <a:off x="4810995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1"/>
            <p:cNvSpPr/>
            <p:nvPr/>
          </p:nvSpPr>
          <p:spPr>
            <a:xfrm>
              <a:off x="4764163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1"/>
            <p:cNvSpPr/>
            <p:nvPr/>
          </p:nvSpPr>
          <p:spPr>
            <a:xfrm>
              <a:off x="4764163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1"/>
            <p:cNvSpPr/>
            <p:nvPr/>
          </p:nvSpPr>
          <p:spPr>
            <a:xfrm>
              <a:off x="4764163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1"/>
            <p:cNvSpPr/>
            <p:nvPr/>
          </p:nvSpPr>
          <p:spPr>
            <a:xfrm>
              <a:off x="4717193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1"/>
            <p:cNvSpPr/>
            <p:nvPr/>
          </p:nvSpPr>
          <p:spPr>
            <a:xfrm>
              <a:off x="4717193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1"/>
            <p:cNvSpPr/>
            <p:nvPr/>
          </p:nvSpPr>
          <p:spPr>
            <a:xfrm>
              <a:off x="4717193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1"/>
            <p:cNvSpPr/>
            <p:nvPr/>
          </p:nvSpPr>
          <p:spPr>
            <a:xfrm>
              <a:off x="4717193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1"/>
            <p:cNvSpPr/>
            <p:nvPr/>
          </p:nvSpPr>
          <p:spPr>
            <a:xfrm>
              <a:off x="4670238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1"/>
            <p:cNvSpPr/>
            <p:nvPr/>
          </p:nvSpPr>
          <p:spPr>
            <a:xfrm>
              <a:off x="4670238" y="3235981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1"/>
            <p:cNvSpPr/>
            <p:nvPr/>
          </p:nvSpPr>
          <p:spPr>
            <a:xfrm>
              <a:off x="4670238" y="3189134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1"/>
            <p:cNvSpPr/>
            <p:nvPr/>
          </p:nvSpPr>
          <p:spPr>
            <a:xfrm>
              <a:off x="4670238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1"/>
            <p:cNvSpPr/>
            <p:nvPr/>
          </p:nvSpPr>
          <p:spPr>
            <a:xfrm>
              <a:off x="4670238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1"/>
            <p:cNvSpPr/>
            <p:nvPr/>
          </p:nvSpPr>
          <p:spPr>
            <a:xfrm>
              <a:off x="4670238" y="3001285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1"/>
            <p:cNvSpPr/>
            <p:nvPr/>
          </p:nvSpPr>
          <p:spPr>
            <a:xfrm>
              <a:off x="4670238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1"/>
            <p:cNvSpPr/>
            <p:nvPr/>
          </p:nvSpPr>
          <p:spPr>
            <a:xfrm>
              <a:off x="4670238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1"/>
            <p:cNvSpPr/>
            <p:nvPr/>
          </p:nvSpPr>
          <p:spPr>
            <a:xfrm>
              <a:off x="4623268" y="3142056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1"/>
            <p:cNvSpPr/>
            <p:nvPr/>
          </p:nvSpPr>
          <p:spPr>
            <a:xfrm>
              <a:off x="4623268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1"/>
            <p:cNvSpPr/>
            <p:nvPr/>
          </p:nvSpPr>
          <p:spPr>
            <a:xfrm>
              <a:off x="4623268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1"/>
            <p:cNvSpPr/>
            <p:nvPr/>
          </p:nvSpPr>
          <p:spPr>
            <a:xfrm>
              <a:off x="4623268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1"/>
            <p:cNvSpPr/>
            <p:nvPr/>
          </p:nvSpPr>
          <p:spPr>
            <a:xfrm>
              <a:off x="4623191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1"/>
            <p:cNvSpPr/>
            <p:nvPr/>
          </p:nvSpPr>
          <p:spPr>
            <a:xfrm>
              <a:off x="4623268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1"/>
            <p:cNvSpPr/>
            <p:nvPr/>
          </p:nvSpPr>
          <p:spPr>
            <a:xfrm>
              <a:off x="4576221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1"/>
            <p:cNvSpPr/>
            <p:nvPr/>
          </p:nvSpPr>
          <p:spPr>
            <a:xfrm>
              <a:off x="4576314" y="281343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1"/>
            <p:cNvSpPr/>
            <p:nvPr/>
          </p:nvSpPr>
          <p:spPr>
            <a:xfrm>
              <a:off x="4576314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1"/>
            <p:cNvSpPr/>
            <p:nvPr/>
          </p:nvSpPr>
          <p:spPr>
            <a:xfrm>
              <a:off x="4529344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1"/>
            <p:cNvSpPr/>
            <p:nvPr/>
          </p:nvSpPr>
          <p:spPr>
            <a:xfrm>
              <a:off x="4529344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1"/>
            <p:cNvSpPr/>
            <p:nvPr/>
          </p:nvSpPr>
          <p:spPr>
            <a:xfrm>
              <a:off x="4529344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1"/>
            <p:cNvSpPr/>
            <p:nvPr/>
          </p:nvSpPr>
          <p:spPr>
            <a:xfrm>
              <a:off x="4482389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1"/>
            <p:cNvSpPr/>
            <p:nvPr/>
          </p:nvSpPr>
          <p:spPr>
            <a:xfrm>
              <a:off x="4482389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1"/>
            <p:cNvSpPr/>
            <p:nvPr/>
          </p:nvSpPr>
          <p:spPr>
            <a:xfrm>
              <a:off x="4482389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1"/>
            <p:cNvSpPr/>
            <p:nvPr/>
          </p:nvSpPr>
          <p:spPr>
            <a:xfrm>
              <a:off x="4435419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1"/>
            <p:cNvSpPr/>
            <p:nvPr/>
          </p:nvSpPr>
          <p:spPr>
            <a:xfrm>
              <a:off x="4435419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1"/>
            <p:cNvSpPr/>
            <p:nvPr/>
          </p:nvSpPr>
          <p:spPr>
            <a:xfrm>
              <a:off x="4435419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1"/>
            <p:cNvSpPr/>
            <p:nvPr/>
          </p:nvSpPr>
          <p:spPr>
            <a:xfrm>
              <a:off x="4435419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1"/>
            <p:cNvSpPr/>
            <p:nvPr/>
          </p:nvSpPr>
          <p:spPr>
            <a:xfrm>
              <a:off x="4388588" y="2766604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1"/>
            <p:cNvSpPr/>
            <p:nvPr/>
          </p:nvSpPr>
          <p:spPr>
            <a:xfrm>
              <a:off x="4388588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1"/>
            <p:cNvSpPr/>
            <p:nvPr/>
          </p:nvSpPr>
          <p:spPr>
            <a:xfrm>
              <a:off x="4388588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1"/>
            <p:cNvSpPr/>
            <p:nvPr/>
          </p:nvSpPr>
          <p:spPr>
            <a:xfrm>
              <a:off x="4388588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4341618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1"/>
            <p:cNvSpPr/>
            <p:nvPr/>
          </p:nvSpPr>
          <p:spPr>
            <a:xfrm>
              <a:off x="4341618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1"/>
            <p:cNvSpPr/>
            <p:nvPr/>
          </p:nvSpPr>
          <p:spPr>
            <a:xfrm>
              <a:off x="4341618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1"/>
            <p:cNvSpPr/>
            <p:nvPr/>
          </p:nvSpPr>
          <p:spPr>
            <a:xfrm>
              <a:off x="4341618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1"/>
            <p:cNvSpPr/>
            <p:nvPr/>
          </p:nvSpPr>
          <p:spPr>
            <a:xfrm>
              <a:off x="4294663" y="271963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1"/>
            <p:cNvSpPr/>
            <p:nvPr/>
          </p:nvSpPr>
          <p:spPr>
            <a:xfrm>
              <a:off x="4294663" y="2672679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1"/>
            <p:cNvSpPr/>
            <p:nvPr/>
          </p:nvSpPr>
          <p:spPr>
            <a:xfrm>
              <a:off x="4294663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1"/>
            <p:cNvSpPr/>
            <p:nvPr/>
          </p:nvSpPr>
          <p:spPr>
            <a:xfrm>
              <a:off x="4294663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1"/>
            <p:cNvSpPr/>
            <p:nvPr/>
          </p:nvSpPr>
          <p:spPr>
            <a:xfrm>
              <a:off x="4294663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1"/>
            <p:cNvSpPr/>
            <p:nvPr/>
          </p:nvSpPr>
          <p:spPr>
            <a:xfrm>
              <a:off x="4904935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1"/>
            <p:cNvSpPr/>
            <p:nvPr/>
          </p:nvSpPr>
          <p:spPr>
            <a:xfrm>
              <a:off x="4059845" y="1499229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1"/>
            <p:cNvSpPr/>
            <p:nvPr/>
          </p:nvSpPr>
          <p:spPr>
            <a:xfrm>
              <a:off x="4013014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1"/>
            <p:cNvSpPr/>
            <p:nvPr/>
          </p:nvSpPr>
          <p:spPr>
            <a:xfrm>
              <a:off x="4998721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1"/>
            <p:cNvSpPr/>
            <p:nvPr/>
          </p:nvSpPr>
          <p:spPr>
            <a:xfrm>
              <a:off x="4998721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1"/>
            <p:cNvSpPr/>
            <p:nvPr/>
          </p:nvSpPr>
          <p:spPr>
            <a:xfrm>
              <a:off x="4998721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1"/>
            <p:cNvSpPr/>
            <p:nvPr/>
          </p:nvSpPr>
          <p:spPr>
            <a:xfrm>
              <a:off x="4998721" y="19686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1"/>
            <p:cNvSpPr/>
            <p:nvPr/>
          </p:nvSpPr>
          <p:spPr>
            <a:xfrm>
              <a:off x="4998721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1"/>
            <p:cNvSpPr/>
            <p:nvPr/>
          </p:nvSpPr>
          <p:spPr>
            <a:xfrm>
              <a:off x="4998721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1"/>
            <p:cNvSpPr/>
            <p:nvPr/>
          </p:nvSpPr>
          <p:spPr>
            <a:xfrm>
              <a:off x="4998721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1"/>
            <p:cNvSpPr/>
            <p:nvPr/>
          </p:nvSpPr>
          <p:spPr>
            <a:xfrm>
              <a:off x="4764163" y="19686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1"/>
            <p:cNvSpPr/>
            <p:nvPr/>
          </p:nvSpPr>
          <p:spPr>
            <a:xfrm>
              <a:off x="4764163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1"/>
            <p:cNvSpPr/>
            <p:nvPr/>
          </p:nvSpPr>
          <p:spPr>
            <a:xfrm>
              <a:off x="4576314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1"/>
            <p:cNvSpPr/>
            <p:nvPr/>
          </p:nvSpPr>
          <p:spPr>
            <a:xfrm>
              <a:off x="4623268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1"/>
            <p:cNvSpPr/>
            <p:nvPr/>
          </p:nvSpPr>
          <p:spPr>
            <a:xfrm>
              <a:off x="4623268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1"/>
            <p:cNvSpPr/>
            <p:nvPr/>
          </p:nvSpPr>
          <p:spPr>
            <a:xfrm>
              <a:off x="4670238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1"/>
            <p:cNvSpPr/>
            <p:nvPr/>
          </p:nvSpPr>
          <p:spPr>
            <a:xfrm>
              <a:off x="4717193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1"/>
            <p:cNvSpPr/>
            <p:nvPr/>
          </p:nvSpPr>
          <p:spPr>
            <a:xfrm>
              <a:off x="4717193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1"/>
            <p:cNvSpPr/>
            <p:nvPr/>
          </p:nvSpPr>
          <p:spPr>
            <a:xfrm>
              <a:off x="4764163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1"/>
            <p:cNvSpPr/>
            <p:nvPr/>
          </p:nvSpPr>
          <p:spPr>
            <a:xfrm>
              <a:off x="4764163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1"/>
            <p:cNvSpPr/>
            <p:nvPr/>
          </p:nvSpPr>
          <p:spPr>
            <a:xfrm>
              <a:off x="4810995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1"/>
            <p:cNvSpPr/>
            <p:nvPr/>
          </p:nvSpPr>
          <p:spPr>
            <a:xfrm>
              <a:off x="4810995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1"/>
            <p:cNvSpPr/>
            <p:nvPr/>
          </p:nvSpPr>
          <p:spPr>
            <a:xfrm>
              <a:off x="4810995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1"/>
            <p:cNvSpPr/>
            <p:nvPr/>
          </p:nvSpPr>
          <p:spPr>
            <a:xfrm>
              <a:off x="4810995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1"/>
            <p:cNvSpPr/>
            <p:nvPr/>
          </p:nvSpPr>
          <p:spPr>
            <a:xfrm>
              <a:off x="4857965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1"/>
            <p:cNvSpPr/>
            <p:nvPr/>
          </p:nvSpPr>
          <p:spPr>
            <a:xfrm>
              <a:off x="4857965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1"/>
            <p:cNvSpPr/>
            <p:nvPr/>
          </p:nvSpPr>
          <p:spPr>
            <a:xfrm>
              <a:off x="4857965" y="19686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1"/>
            <p:cNvSpPr/>
            <p:nvPr/>
          </p:nvSpPr>
          <p:spPr>
            <a:xfrm>
              <a:off x="4857965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1"/>
            <p:cNvSpPr/>
            <p:nvPr/>
          </p:nvSpPr>
          <p:spPr>
            <a:xfrm>
              <a:off x="4857965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1"/>
            <p:cNvSpPr/>
            <p:nvPr/>
          </p:nvSpPr>
          <p:spPr>
            <a:xfrm>
              <a:off x="4857965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1"/>
            <p:cNvSpPr/>
            <p:nvPr/>
          </p:nvSpPr>
          <p:spPr>
            <a:xfrm>
              <a:off x="4904935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1"/>
            <p:cNvSpPr/>
            <p:nvPr/>
          </p:nvSpPr>
          <p:spPr>
            <a:xfrm>
              <a:off x="4904935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1"/>
            <p:cNvSpPr/>
            <p:nvPr/>
          </p:nvSpPr>
          <p:spPr>
            <a:xfrm>
              <a:off x="4904935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1"/>
            <p:cNvSpPr/>
            <p:nvPr/>
          </p:nvSpPr>
          <p:spPr>
            <a:xfrm>
              <a:off x="4904935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1"/>
            <p:cNvSpPr/>
            <p:nvPr/>
          </p:nvSpPr>
          <p:spPr>
            <a:xfrm>
              <a:off x="4904935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1"/>
            <p:cNvSpPr/>
            <p:nvPr/>
          </p:nvSpPr>
          <p:spPr>
            <a:xfrm>
              <a:off x="4904935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1"/>
            <p:cNvSpPr/>
            <p:nvPr/>
          </p:nvSpPr>
          <p:spPr>
            <a:xfrm>
              <a:off x="4904935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1"/>
            <p:cNvSpPr/>
            <p:nvPr/>
          </p:nvSpPr>
          <p:spPr>
            <a:xfrm>
              <a:off x="4951889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1"/>
            <p:cNvSpPr/>
            <p:nvPr/>
          </p:nvSpPr>
          <p:spPr>
            <a:xfrm>
              <a:off x="4951889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1"/>
            <p:cNvSpPr/>
            <p:nvPr/>
          </p:nvSpPr>
          <p:spPr>
            <a:xfrm>
              <a:off x="4951889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1"/>
            <p:cNvSpPr/>
            <p:nvPr/>
          </p:nvSpPr>
          <p:spPr>
            <a:xfrm>
              <a:off x="4951889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1"/>
            <p:cNvSpPr/>
            <p:nvPr/>
          </p:nvSpPr>
          <p:spPr>
            <a:xfrm>
              <a:off x="4951889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1"/>
            <p:cNvSpPr/>
            <p:nvPr/>
          </p:nvSpPr>
          <p:spPr>
            <a:xfrm>
              <a:off x="4951889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1"/>
            <p:cNvSpPr/>
            <p:nvPr/>
          </p:nvSpPr>
          <p:spPr>
            <a:xfrm>
              <a:off x="4951889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1"/>
            <p:cNvSpPr/>
            <p:nvPr/>
          </p:nvSpPr>
          <p:spPr>
            <a:xfrm>
              <a:off x="4951889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1"/>
            <p:cNvSpPr/>
            <p:nvPr/>
          </p:nvSpPr>
          <p:spPr>
            <a:xfrm>
              <a:off x="4998721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1"/>
            <p:cNvSpPr/>
            <p:nvPr/>
          </p:nvSpPr>
          <p:spPr>
            <a:xfrm>
              <a:off x="5045691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1"/>
            <p:cNvSpPr/>
            <p:nvPr/>
          </p:nvSpPr>
          <p:spPr>
            <a:xfrm>
              <a:off x="5045691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1"/>
            <p:cNvSpPr/>
            <p:nvPr/>
          </p:nvSpPr>
          <p:spPr>
            <a:xfrm>
              <a:off x="5045691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1"/>
            <p:cNvSpPr/>
            <p:nvPr/>
          </p:nvSpPr>
          <p:spPr>
            <a:xfrm>
              <a:off x="5045691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1"/>
            <p:cNvSpPr/>
            <p:nvPr/>
          </p:nvSpPr>
          <p:spPr>
            <a:xfrm>
              <a:off x="5045691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1"/>
            <p:cNvSpPr/>
            <p:nvPr/>
          </p:nvSpPr>
          <p:spPr>
            <a:xfrm>
              <a:off x="5045691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1"/>
            <p:cNvSpPr/>
            <p:nvPr/>
          </p:nvSpPr>
          <p:spPr>
            <a:xfrm>
              <a:off x="5045691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1"/>
            <p:cNvSpPr/>
            <p:nvPr/>
          </p:nvSpPr>
          <p:spPr>
            <a:xfrm>
              <a:off x="5045691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1"/>
            <p:cNvSpPr/>
            <p:nvPr/>
          </p:nvSpPr>
          <p:spPr>
            <a:xfrm>
              <a:off x="5045691" y="1780880"/>
              <a:ext cx="38420" cy="32813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1"/>
            <p:cNvSpPr/>
            <p:nvPr/>
          </p:nvSpPr>
          <p:spPr>
            <a:xfrm>
              <a:off x="4998721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1"/>
            <p:cNvSpPr/>
            <p:nvPr/>
          </p:nvSpPr>
          <p:spPr>
            <a:xfrm>
              <a:off x="4951889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1"/>
            <p:cNvSpPr/>
            <p:nvPr/>
          </p:nvSpPr>
          <p:spPr>
            <a:xfrm>
              <a:off x="4951889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1"/>
            <p:cNvSpPr/>
            <p:nvPr/>
          </p:nvSpPr>
          <p:spPr>
            <a:xfrm>
              <a:off x="4904935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1"/>
            <p:cNvSpPr/>
            <p:nvPr/>
          </p:nvSpPr>
          <p:spPr>
            <a:xfrm>
              <a:off x="4904935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1"/>
            <p:cNvSpPr/>
            <p:nvPr/>
          </p:nvSpPr>
          <p:spPr>
            <a:xfrm>
              <a:off x="4904935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1"/>
            <p:cNvSpPr/>
            <p:nvPr/>
          </p:nvSpPr>
          <p:spPr>
            <a:xfrm>
              <a:off x="4904935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1"/>
            <p:cNvSpPr/>
            <p:nvPr/>
          </p:nvSpPr>
          <p:spPr>
            <a:xfrm>
              <a:off x="4857965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1"/>
            <p:cNvSpPr/>
            <p:nvPr/>
          </p:nvSpPr>
          <p:spPr>
            <a:xfrm>
              <a:off x="4857965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1"/>
            <p:cNvSpPr/>
            <p:nvPr/>
          </p:nvSpPr>
          <p:spPr>
            <a:xfrm>
              <a:off x="4857965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1"/>
            <p:cNvSpPr/>
            <p:nvPr/>
          </p:nvSpPr>
          <p:spPr>
            <a:xfrm>
              <a:off x="4857965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1"/>
            <p:cNvSpPr/>
            <p:nvPr/>
          </p:nvSpPr>
          <p:spPr>
            <a:xfrm>
              <a:off x="4857965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1"/>
            <p:cNvSpPr/>
            <p:nvPr/>
          </p:nvSpPr>
          <p:spPr>
            <a:xfrm>
              <a:off x="4857965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1"/>
            <p:cNvSpPr/>
            <p:nvPr/>
          </p:nvSpPr>
          <p:spPr>
            <a:xfrm>
              <a:off x="4810995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1"/>
            <p:cNvSpPr/>
            <p:nvPr/>
          </p:nvSpPr>
          <p:spPr>
            <a:xfrm>
              <a:off x="4810995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1"/>
            <p:cNvSpPr/>
            <p:nvPr/>
          </p:nvSpPr>
          <p:spPr>
            <a:xfrm>
              <a:off x="4810995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1"/>
            <p:cNvSpPr/>
            <p:nvPr/>
          </p:nvSpPr>
          <p:spPr>
            <a:xfrm>
              <a:off x="4810995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1"/>
            <p:cNvSpPr/>
            <p:nvPr/>
          </p:nvSpPr>
          <p:spPr>
            <a:xfrm>
              <a:off x="4810995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1"/>
            <p:cNvSpPr/>
            <p:nvPr/>
          </p:nvSpPr>
          <p:spPr>
            <a:xfrm>
              <a:off x="4810995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1"/>
            <p:cNvSpPr/>
            <p:nvPr/>
          </p:nvSpPr>
          <p:spPr>
            <a:xfrm>
              <a:off x="4810995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1"/>
            <p:cNvSpPr/>
            <p:nvPr/>
          </p:nvSpPr>
          <p:spPr>
            <a:xfrm>
              <a:off x="4810995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1"/>
            <p:cNvSpPr/>
            <p:nvPr/>
          </p:nvSpPr>
          <p:spPr>
            <a:xfrm>
              <a:off x="4764163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1"/>
            <p:cNvSpPr/>
            <p:nvPr/>
          </p:nvSpPr>
          <p:spPr>
            <a:xfrm>
              <a:off x="4764163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1"/>
            <p:cNvSpPr/>
            <p:nvPr/>
          </p:nvSpPr>
          <p:spPr>
            <a:xfrm>
              <a:off x="4764163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1"/>
            <p:cNvSpPr/>
            <p:nvPr/>
          </p:nvSpPr>
          <p:spPr>
            <a:xfrm>
              <a:off x="4764163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1"/>
            <p:cNvSpPr/>
            <p:nvPr/>
          </p:nvSpPr>
          <p:spPr>
            <a:xfrm>
              <a:off x="4764163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1"/>
            <p:cNvSpPr/>
            <p:nvPr/>
          </p:nvSpPr>
          <p:spPr>
            <a:xfrm>
              <a:off x="4764163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1"/>
            <p:cNvSpPr/>
            <p:nvPr/>
          </p:nvSpPr>
          <p:spPr>
            <a:xfrm>
              <a:off x="4764163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1"/>
            <p:cNvSpPr/>
            <p:nvPr/>
          </p:nvSpPr>
          <p:spPr>
            <a:xfrm>
              <a:off x="4764163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1"/>
            <p:cNvSpPr/>
            <p:nvPr/>
          </p:nvSpPr>
          <p:spPr>
            <a:xfrm>
              <a:off x="4764163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1"/>
            <p:cNvSpPr/>
            <p:nvPr/>
          </p:nvSpPr>
          <p:spPr>
            <a:xfrm>
              <a:off x="4717193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1"/>
            <p:cNvSpPr/>
            <p:nvPr/>
          </p:nvSpPr>
          <p:spPr>
            <a:xfrm>
              <a:off x="4717193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1"/>
            <p:cNvSpPr/>
            <p:nvPr/>
          </p:nvSpPr>
          <p:spPr>
            <a:xfrm>
              <a:off x="4717193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1"/>
            <p:cNvSpPr/>
            <p:nvPr/>
          </p:nvSpPr>
          <p:spPr>
            <a:xfrm>
              <a:off x="4717193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1"/>
            <p:cNvSpPr/>
            <p:nvPr/>
          </p:nvSpPr>
          <p:spPr>
            <a:xfrm>
              <a:off x="4717193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1"/>
            <p:cNvSpPr/>
            <p:nvPr/>
          </p:nvSpPr>
          <p:spPr>
            <a:xfrm>
              <a:off x="4717193" y="1780880"/>
              <a:ext cx="38312" cy="32813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1"/>
            <p:cNvSpPr/>
            <p:nvPr/>
          </p:nvSpPr>
          <p:spPr>
            <a:xfrm>
              <a:off x="4717193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1"/>
            <p:cNvSpPr/>
            <p:nvPr/>
          </p:nvSpPr>
          <p:spPr>
            <a:xfrm>
              <a:off x="4717193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1"/>
            <p:cNvSpPr/>
            <p:nvPr/>
          </p:nvSpPr>
          <p:spPr>
            <a:xfrm>
              <a:off x="4717193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1"/>
            <p:cNvSpPr/>
            <p:nvPr/>
          </p:nvSpPr>
          <p:spPr>
            <a:xfrm>
              <a:off x="4717193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1"/>
            <p:cNvSpPr/>
            <p:nvPr/>
          </p:nvSpPr>
          <p:spPr>
            <a:xfrm>
              <a:off x="4670238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1"/>
            <p:cNvSpPr/>
            <p:nvPr/>
          </p:nvSpPr>
          <p:spPr>
            <a:xfrm>
              <a:off x="4670238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1"/>
            <p:cNvSpPr/>
            <p:nvPr/>
          </p:nvSpPr>
          <p:spPr>
            <a:xfrm>
              <a:off x="4670238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1"/>
            <p:cNvSpPr/>
            <p:nvPr/>
          </p:nvSpPr>
          <p:spPr>
            <a:xfrm>
              <a:off x="4670238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1"/>
            <p:cNvSpPr/>
            <p:nvPr/>
          </p:nvSpPr>
          <p:spPr>
            <a:xfrm>
              <a:off x="4670238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1"/>
            <p:cNvSpPr/>
            <p:nvPr/>
          </p:nvSpPr>
          <p:spPr>
            <a:xfrm>
              <a:off x="4670238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1"/>
            <p:cNvSpPr/>
            <p:nvPr/>
          </p:nvSpPr>
          <p:spPr>
            <a:xfrm>
              <a:off x="4670238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1"/>
            <p:cNvSpPr/>
            <p:nvPr/>
          </p:nvSpPr>
          <p:spPr>
            <a:xfrm>
              <a:off x="4670238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1"/>
            <p:cNvSpPr/>
            <p:nvPr/>
          </p:nvSpPr>
          <p:spPr>
            <a:xfrm>
              <a:off x="4670238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1"/>
            <p:cNvSpPr/>
            <p:nvPr/>
          </p:nvSpPr>
          <p:spPr>
            <a:xfrm>
              <a:off x="4670238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1"/>
            <p:cNvSpPr/>
            <p:nvPr/>
          </p:nvSpPr>
          <p:spPr>
            <a:xfrm>
              <a:off x="4670238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1"/>
            <p:cNvSpPr/>
            <p:nvPr/>
          </p:nvSpPr>
          <p:spPr>
            <a:xfrm>
              <a:off x="4623268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1"/>
            <p:cNvSpPr/>
            <p:nvPr/>
          </p:nvSpPr>
          <p:spPr>
            <a:xfrm>
              <a:off x="4623268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1"/>
            <p:cNvSpPr/>
            <p:nvPr/>
          </p:nvSpPr>
          <p:spPr>
            <a:xfrm>
              <a:off x="4623268" y="1968606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1"/>
            <p:cNvSpPr/>
            <p:nvPr/>
          </p:nvSpPr>
          <p:spPr>
            <a:xfrm>
              <a:off x="4623268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1"/>
            <p:cNvSpPr/>
            <p:nvPr/>
          </p:nvSpPr>
          <p:spPr>
            <a:xfrm>
              <a:off x="4623268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1"/>
            <p:cNvSpPr/>
            <p:nvPr/>
          </p:nvSpPr>
          <p:spPr>
            <a:xfrm>
              <a:off x="4623268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1"/>
            <p:cNvSpPr/>
            <p:nvPr/>
          </p:nvSpPr>
          <p:spPr>
            <a:xfrm>
              <a:off x="4623268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1"/>
            <p:cNvSpPr/>
            <p:nvPr/>
          </p:nvSpPr>
          <p:spPr>
            <a:xfrm>
              <a:off x="4623268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1"/>
            <p:cNvSpPr/>
            <p:nvPr/>
          </p:nvSpPr>
          <p:spPr>
            <a:xfrm>
              <a:off x="4623268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1"/>
            <p:cNvSpPr/>
            <p:nvPr/>
          </p:nvSpPr>
          <p:spPr>
            <a:xfrm>
              <a:off x="4576314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1"/>
            <p:cNvSpPr/>
            <p:nvPr/>
          </p:nvSpPr>
          <p:spPr>
            <a:xfrm>
              <a:off x="4576314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1"/>
            <p:cNvSpPr/>
            <p:nvPr/>
          </p:nvSpPr>
          <p:spPr>
            <a:xfrm>
              <a:off x="4576314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1"/>
            <p:cNvSpPr/>
            <p:nvPr/>
          </p:nvSpPr>
          <p:spPr>
            <a:xfrm>
              <a:off x="4576314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1"/>
            <p:cNvSpPr/>
            <p:nvPr/>
          </p:nvSpPr>
          <p:spPr>
            <a:xfrm>
              <a:off x="4576314" y="1780880"/>
              <a:ext cx="38297" cy="32813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1"/>
            <p:cNvSpPr/>
            <p:nvPr/>
          </p:nvSpPr>
          <p:spPr>
            <a:xfrm>
              <a:off x="4529344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1"/>
            <p:cNvSpPr/>
            <p:nvPr/>
          </p:nvSpPr>
          <p:spPr>
            <a:xfrm>
              <a:off x="4529344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1"/>
            <p:cNvSpPr/>
            <p:nvPr/>
          </p:nvSpPr>
          <p:spPr>
            <a:xfrm>
              <a:off x="4529344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1"/>
            <p:cNvSpPr/>
            <p:nvPr/>
          </p:nvSpPr>
          <p:spPr>
            <a:xfrm>
              <a:off x="4529344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1"/>
            <p:cNvSpPr/>
            <p:nvPr/>
          </p:nvSpPr>
          <p:spPr>
            <a:xfrm>
              <a:off x="4529344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1"/>
            <p:cNvSpPr/>
            <p:nvPr/>
          </p:nvSpPr>
          <p:spPr>
            <a:xfrm>
              <a:off x="4482389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1"/>
            <p:cNvSpPr/>
            <p:nvPr/>
          </p:nvSpPr>
          <p:spPr>
            <a:xfrm>
              <a:off x="4482389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1"/>
            <p:cNvSpPr/>
            <p:nvPr/>
          </p:nvSpPr>
          <p:spPr>
            <a:xfrm>
              <a:off x="4482389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1"/>
            <p:cNvSpPr/>
            <p:nvPr/>
          </p:nvSpPr>
          <p:spPr>
            <a:xfrm>
              <a:off x="4482389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1"/>
            <p:cNvSpPr/>
            <p:nvPr/>
          </p:nvSpPr>
          <p:spPr>
            <a:xfrm>
              <a:off x="4482389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1"/>
            <p:cNvSpPr/>
            <p:nvPr/>
          </p:nvSpPr>
          <p:spPr>
            <a:xfrm>
              <a:off x="4482389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1"/>
            <p:cNvSpPr/>
            <p:nvPr/>
          </p:nvSpPr>
          <p:spPr>
            <a:xfrm>
              <a:off x="4482389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1"/>
            <p:cNvSpPr/>
            <p:nvPr/>
          </p:nvSpPr>
          <p:spPr>
            <a:xfrm>
              <a:off x="4435419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1"/>
            <p:cNvSpPr/>
            <p:nvPr/>
          </p:nvSpPr>
          <p:spPr>
            <a:xfrm>
              <a:off x="4435419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1"/>
            <p:cNvSpPr/>
            <p:nvPr/>
          </p:nvSpPr>
          <p:spPr>
            <a:xfrm>
              <a:off x="4435419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1"/>
            <p:cNvSpPr/>
            <p:nvPr/>
          </p:nvSpPr>
          <p:spPr>
            <a:xfrm>
              <a:off x="4435419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1"/>
            <p:cNvSpPr/>
            <p:nvPr/>
          </p:nvSpPr>
          <p:spPr>
            <a:xfrm>
              <a:off x="4435419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1"/>
            <p:cNvSpPr/>
            <p:nvPr/>
          </p:nvSpPr>
          <p:spPr>
            <a:xfrm>
              <a:off x="4435419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1"/>
            <p:cNvSpPr/>
            <p:nvPr/>
          </p:nvSpPr>
          <p:spPr>
            <a:xfrm>
              <a:off x="4435419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1"/>
            <p:cNvSpPr/>
            <p:nvPr/>
          </p:nvSpPr>
          <p:spPr>
            <a:xfrm>
              <a:off x="4388588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1"/>
            <p:cNvSpPr/>
            <p:nvPr/>
          </p:nvSpPr>
          <p:spPr>
            <a:xfrm>
              <a:off x="4388588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1"/>
            <p:cNvSpPr/>
            <p:nvPr/>
          </p:nvSpPr>
          <p:spPr>
            <a:xfrm>
              <a:off x="4388588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1"/>
            <p:cNvSpPr/>
            <p:nvPr/>
          </p:nvSpPr>
          <p:spPr>
            <a:xfrm>
              <a:off x="4388588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1"/>
            <p:cNvSpPr/>
            <p:nvPr/>
          </p:nvSpPr>
          <p:spPr>
            <a:xfrm>
              <a:off x="4341618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1"/>
            <p:cNvSpPr/>
            <p:nvPr/>
          </p:nvSpPr>
          <p:spPr>
            <a:xfrm>
              <a:off x="4059845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1"/>
            <p:cNvSpPr/>
            <p:nvPr/>
          </p:nvSpPr>
          <p:spPr>
            <a:xfrm>
              <a:off x="4013014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1"/>
            <p:cNvSpPr/>
            <p:nvPr/>
          </p:nvSpPr>
          <p:spPr>
            <a:xfrm>
              <a:off x="4013014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1"/>
            <p:cNvSpPr/>
            <p:nvPr/>
          </p:nvSpPr>
          <p:spPr>
            <a:xfrm>
              <a:off x="3966044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1"/>
            <p:cNvSpPr/>
            <p:nvPr/>
          </p:nvSpPr>
          <p:spPr>
            <a:xfrm>
              <a:off x="3966044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1"/>
            <p:cNvSpPr/>
            <p:nvPr/>
          </p:nvSpPr>
          <p:spPr>
            <a:xfrm>
              <a:off x="3966044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1"/>
            <p:cNvSpPr/>
            <p:nvPr/>
          </p:nvSpPr>
          <p:spPr>
            <a:xfrm>
              <a:off x="3966044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1"/>
            <p:cNvSpPr/>
            <p:nvPr/>
          </p:nvSpPr>
          <p:spPr>
            <a:xfrm>
              <a:off x="3966044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1"/>
            <p:cNvSpPr/>
            <p:nvPr/>
          </p:nvSpPr>
          <p:spPr>
            <a:xfrm>
              <a:off x="3966044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1"/>
            <p:cNvSpPr/>
            <p:nvPr/>
          </p:nvSpPr>
          <p:spPr>
            <a:xfrm>
              <a:off x="3919089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1"/>
            <p:cNvSpPr/>
            <p:nvPr/>
          </p:nvSpPr>
          <p:spPr>
            <a:xfrm>
              <a:off x="3919089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1"/>
            <p:cNvSpPr/>
            <p:nvPr/>
          </p:nvSpPr>
          <p:spPr>
            <a:xfrm>
              <a:off x="3919089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1"/>
            <p:cNvSpPr/>
            <p:nvPr/>
          </p:nvSpPr>
          <p:spPr>
            <a:xfrm>
              <a:off x="3919089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1"/>
            <p:cNvSpPr/>
            <p:nvPr/>
          </p:nvSpPr>
          <p:spPr>
            <a:xfrm>
              <a:off x="3919089" y="1546199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1"/>
            <p:cNvSpPr/>
            <p:nvPr/>
          </p:nvSpPr>
          <p:spPr>
            <a:xfrm>
              <a:off x="3919089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1"/>
            <p:cNvSpPr/>
            <p:nvPr/>
          </p:nvSpPr>
          <p:spPr>
            <a:xfrm>
              <a:off x="3919089" y="1452274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1"/>
            <p:cNvSpPr/>
            <p:nvPr/>
          </p:nvSpPr>
          <p:spPr>
            <a:xfrm>
              <a:off x="3872119" y="1780880"/>
              <a:ext cx="38297" cy="32813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1"/>
            <p:cNvSpPr/>
            <p:nvPr/>
          </p:nvSpPr>
          <p:spPr>
            <a:xfrm>
              <a:off x="3872119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1"/>
            <p:cNvSpPr/>
            <p:nvPr/>
          </p:nvSpPr>
          <p:spPr>
            <a:xfrm>
              <a:off x="3872119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1"/>
            <p:cNvSpPr/>
            <p:nvPr/>
          </p:nvSpPr>
          <p:spPr>
            <a:xfrm>
              <a:off x="3872119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1"/>
            <p:cNvSpPr/>
            <p:nvPr/>
          </p:nvSpPr>
          <p:spPr>
            <a:xfrm>
              <a:off x="3872119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1"/>
            <p:cNvSpPr/>
            <p:nvPr/>
          </p:nvSpPr>
          <p:spPr>
            <a:xfrm>
              <a:off x="3872119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1"/>
            <p:cNvSpPr/>
            <p:nvPr/>
          </p:nvSpPr>
          <p:spPr>
            <a:xfrm>
              <a:off x="3872119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1"/>
            <p:cNvSpPr/>
            <p:nvPr/>
          </p:nvSpPr>
          <p:spPr>
            <a:xfrm>
              <a:off x="3872119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1"/>
            <p:cNvSpPr/>
            <p:nvPr/>
          </p:nvSpPr>
          <p:spPr>
            <a:xfrm>
              <a:off x="3825164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1"/>
            <p:cNvSpPr/>
            <p:nvPr/>
          </p:nvSpPr>
          <p:spPr>
            <a:xfrm>
              <a:off x="3825164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1"/>
            <p:cNvSpPr/>
            <p:nvPr/>
          </p:nvSpPr>
          <p:spPr>
            <a:xfrm>
              <a:off x="3825164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1"/>
            <p:cNvSpPr/>
            <p:nvPr/>
          </p:nvSpPr>
          <p:spPr>
            <a:xfrm>
              <a:off x="3825164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1"/>
            <p:cNvSpPr/>
            <p:nvPr/>
          </p:nvSpPr>
          <p:spPr>
            <a:xfrm>
              <a:off x="3825164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1"/>
            <p:cNvSpPr/>
            <p:nvPr/>
          </p:nvSpPr>
          <p:spPr>
            <a:xfrm>
              <a:off x="3825164" y="1546199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1"/>
            <p:cNvSpPr/>
            <p:nvPr/>
          </p:nvSpPr>
          <p:spPr>
            <a:xfrm>
              <a:off x="3825164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1"/>
            <p:cNvSpPr/>
            <p:nvPr/>
          </p:nvSpPr>
          <p:spPr>
            <a:xfrm>
              <a:off x="3825164" y="1452274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1"/>
            <p:cNvSpPr/>
            <p:nvPr/>
          </p:nvSpPr>
          <p:spPr>
            <a:xfrm>
              <a:off x="3778317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1"/>
            <p:cNvSpPr/>
            <p:nvPr/>
          </p:nvSpPr>
          <p:spPr>
            <a:xfrm>
              <a:off x="3778317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1"/>
            <p:cNvSpPr/>
            <p:nvPr/>
          </p:nvSpPr>
          <p:spPr>
            <a:xfrm>
              <a:off x="3778317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1"/>
            <p:cNvSpPr/>
            <p:nvPr/>
          </p:nvSpPr>
          <p:spPr>
            <a:xfrm>
              <a:off x="3778317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1"/>
            <p:cNvSpPr/>
            <p:nvPr/>
          </p:nvSpPr>
          <p:spPr>
            <a:xfrm>
              <a:off x="3778317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1"/>
            <p:cNvSpPr/>
            <p:nvPr/>
          </p:nvSpPr>
          <p:spPr>
            <a:xfrm>
              <a:off x="3778317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1"/>
            <p:cNvSpPr/>
            <p:nvPr/>
          </p:nvSpPr>
          <p:spPr>
            <a:xfrm>
              <a:off x="3778317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1"/>
            <p:cNvSpPr/>
            <p:nvPr/>
          </p:nvSpPr>
          <p:spPr>
            <a:xfrm>
              <a:off x="3778317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1"/>
            <p:cNvSpPr/>
            <p:nvPr/>
          </p:nvSpPr>
          <p:spPr>
            <a:xfrm>
              <a:off x="3731363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1"/>
            <p:cNvSpPr/>
            <p:nvPr/>
          </p:nvSpPr>
          <p:spPr>
            <a:xfrm>
              <a:off x="3731363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1"/>
            <p:cNvSpPr/>
            <p:nvPr/>
          </p:nvSpPr>
          <p:spPr>
            <a:xfrm>
              <a:off x="3731363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1"/>
            <p:cNvSpPr/>
            <p:nvPr/>
          </p:nvSpPr>
          <p:spPr>
            <a:xfrm>
              <a:off x="3731363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1"/>
            <p:cNvSpPr/>
            <p:nvPr/>
          </p:nvSpPr>
          <p:spPr>
            <a:xfrm>
              <a:off x="3731363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1"/>
            <p:cNvSpPr/>
            <p:nvPr/>
          </p:nvSpPr>
          <p:spPr>
            <a:xfrm>
              <a:off x="3731363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1"/>
            <p:cNvSpPr/>
            <p:nvPr/>
          </p:nvSpPr>
          <p:spPr>
            <a:xfrm>
              <a:off x="3731363" y="1546199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1"/>
            <p:cNvSpPr/>
            <p:nvPr/>
          </p:nvSpPr>
          <p:spPr>
            <a:xfrm>
              <a:off x="3731363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1"/>
            <p:cNvSpPr/>
            <p:nvPr/>
          </p:nvSpPr>
          <p:spPr>
            <a:xfrm>
              <a:off x="3731363" y="1452274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1"/>
            <p:cNvSpPr/>
            <p:nvPr/>
          </p:nvSpPr>
          <p:spPr>
            <a:xfrm>
              <a:off x="3684393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1"/>
            <p:cNvSpPr/>
            <p:nvPr/>
          </p:nvSpPr>
          <p:spPr>
            <a:xfrm>
              <a:off x="3684393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1"/>
            <p:cNvSpPr/>
            <p:nvPr/>
          </p:nvSpPr>
          <p:spPr>
            <a:xfrm>
              <a:off x="3684393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1"/>
            <p:cNvSpPr/>
            <p:nvPr/>
          </p:nvSpPr>
          <p:spPr>
            <a:xfrm>
              <a:off x="3684393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1"/>
            <p:cNvSpPr/>
            <p:nvPr/>
          </p:nvSpPr>
          <p:spPr>
            <a:xfrm>
              <a:off x="3684393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1"/>
            <p:cNvSpPr/>
            <p:nvPr/>
          </p:nvSpPr>
          <p:spPr>
            <a:xfrm>
              <a:off x="3684393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1"/>
            <p:cNvSpPr/>
            <p:nvPr/>
          </p:nvSpPr>
          <p:spPr>
            <a:xfrm>
              <a:off x="3684393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1"/>
            <p:cNvSpPr/>
            <p:nvPr/>
          </p:nvSpPr>
          <p:spPr>
            <a:xfrm>
              <a:off x="3684393" y="154619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1"/>
            <p:cNvSpPr/>
            <p:nvPr/>
          </p:nvSpPr>
          <p:spPr>
            <a:xfrm>
              <a:off x="3684393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1"/>
            <p:cNvSpPr/>
            <p:nvPr/>
          </p:nvSpPr>
          <p:spPr>
            <a:xfrm>
              <a:off x="3684393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1"/>
            <p:cNvSpPr/>
            <p:nvPr/>
          </p:nvSpPr>
          <p:spPr>
            <a:xfrm>
              <a:off x="3637438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1"/>
            <p:cNvSpPr/>
            <p:nvPr/>
          </p:nvSpPr>
          <p:spPr>
            <a:xfrm>
              <a:off x="3637438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1"/>
            <p:cNvSpPr/>
            <p:nvPr/>
          </p:nvSpPr>
          <p:spPr>
            <a:xfrm>
              <a:off x="3637438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1"/>
            <p:cNvSpPr/>
            <p:nvPr/>
          </p:nvSpPr>
          <p:spPr>
            <a:xfrm>
              <a:off x="3637438" y="1733925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1"/>
            <p:cNvSpPr/>
            <p:nvPr/>
          </p:nvSpPr>
          <p:spPr>
            <a:xfrm>
              <a:off x="3637438" y="1686955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1"/>
            <p:cNvSpPr/>
            <p:nvPr/>
          </p:nvSpPr>
          <p:spPr>
            <a:xfrm>
              <a:off x="3637438" y="1639985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1"/>
            <p:cNvSpPr/>
            <p:nvPr/>
          </p:nvSpPr>
          <p:spPr>
            <a:xfrm>
              <a:off x="3637438" y="1593030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1"/>
            <p:cNvSpPr/>
            <p:nvPr/>
          </p:nvSpPr>
          <p:spPr>
            <a:xfrm>
              <a:off x="3637438" y="1546199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1"/>
            <p:cNvSpPr/>
            <p:nvPr/>
          </p:nvSpPr>
          <p:spPr>
            <a:xfrm>
              <a:off x="3637438" y="1499229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1"/>
            <p:cNvSpPr/>
            <p:nvPr/>
          </p:nvSpPr>
          <p:spPr>
            <a:xfrm>
              <a:off x="3637438" y="1452274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1"/>
            <p:cNvSpPr/>
            <p:nvPr/>
          </p:nvSpPr>
          <p:spPr>
            <a:xfrm>
              <a:off x="3590591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1"/>
            <p:cNvSpPr/>
            <p:nvPr/>
          </p:nvSpPr>
          <p:spPr>
            <a:xfrm>
              <a:off x="3590591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1"/>
            <p:cNvSpPr/>
            <p:nvPr/>
          </p:nvSpPr>
          <p:spPr>
            <a:xfrm>
              <a:off x="3590591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1"/>
            <p:cNvSpPr/>
            <p:nvPr/>
          </p:nvSpPr>
          <p:spPr>
            <a:xfrm>
              <a:off x="3590591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1"/>
            <p:cNvSpPr/>
            <p:nvPr/>
          </p:nvSpPr>
          <p:spPr>
            <a:xfrm>
              <a:off x="3590591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1"/>
            <p:cNvSpPr/>
            <p:nvPr/>
          </p:nvSpPr>
          <p:spPr>
            <a:xfrm>
              <a:off x="3590591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1"/>
            <p:cNvSpPr/>
            <p:nvPr/>
          </p:nvSpPr>
          <p:spPr>
            <a:xfrm>
              <a:off x="3590591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1"/>
            <p:cNvSpPr/>
            <p:nvPr/>
          </p:nvSpPr>
          <p:spPr>
            <a:xfrm>
              <a:off x="3590591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1"/>
            <p:cNvSpPr/>
            <p:nvPr/>
          </p:nvSpPr>
          <p:spPr>
            <a:xfrm>
              <a:off x="3590591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1"/>
            <p:cNvSpPr/>
            <p:nvPr/>
          </p:nvSpPr>
          <p:spPr>
            <a:xfrm>
              <a:off x="3543637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1"/>
            <p:cNvSpPr/>
            <p:nvPr/>
          </p:nvSpPr>
          <p:spPr>
            <a:xfrm>
              <a:off x="3543637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1"/>
            <p:cNvSpPr/>
            <p:nvPr/>
          </p:nvSpPr>
          <p:spPr>
            <a:xfrm>
              <a:off x="3543637" y="1546199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1"/>
            <p:cNvSpPr/>
            <p:nvPr/>
          </p:nvSpPr>
          <p:spPr>
            <a:xfrm>
              <a:off x="3543637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1"/>
            <p:cNvSpPr/>
            <p:nvPr/>
          </p:nvSpPr>
          <p:spPr>
            <a:xfrm>
              <a:off x="3496543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1"/>
            <p:cNvSpPr/>
            <p:nvPr/>
          </p:nvSpPr>
          <p:spPr>
            <a:xfrm>
              <a:off x="3496543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1"/>
            <p:cNvSpPr/>
            <p:nvPr/>
          </p:nvSpPr>
          <p:spPr>
            <a:xfrm>
              <a:off x="3496543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1"/>
            <p:cNvSpPr/>
            <p:nvPr/>
          </p:nvSpPr>
          <p:spPr>
            <a:xfrm>
              <a:off x="3449573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1"/>
            <p:cNvSpPr/>
            <p:nvPr/>
          </p:nvSpPr>
          <p:spPr>
            <a:xfrm>
              <a:off x="3449573" y="1546199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1"/>
            <p:cNvSpPr/>
            <p:nvPr/>
          </p:nvSpPr>
          <p:spPr>
            <a:xfrm>
              <a:off x="3825164" y="3048132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1"/>
            <p:cNvSpPr/>
            <p:nvPr/>
          </p:nvSpPr>
          <p:spPr>
            <a:xfrm>
              <a:off x="3825164" y="3001285"/>
              <a:ext cx="38420" cy="32843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1"/>
            <p:cNvSpPr/>
            <p:nvPr/>
          </p:nvSpPr>
          <p:spPr>
            <a:xfrm>
              <a:off x="3825164" y="2954330"/>
              <a:ext cx="38420" cy="32828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1"/>
            <p:cNvSpPr/>
            <p:nvPr/>
          </p:nvSpPr>
          <p:spPr>
            <a:xfrm>
              <a:off x="3778317" y="3189134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1"/>
            <p:cNvSpPr/>
            <p:nvPr/>
          </p:nvSpPr>
          <p:spPr>
            <a:xfrm>
              <a:off x="3778194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1"/>
            <p:cNvSpPr/>
            <p:nvPr/>
          </p:nvSpPr>
          <p:spPr>
            <a:xfrm>
              <a:off x="3778317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1"/>
            <p:cNvSpPr/>
            <p:nvPr/>
          </p:nvSpPr>
          <p:spPr>
            <a:xfrm>
              <a:off x="3778317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1"/>
            <p:cNvSpPr/>
            <p:nvPr/>
          </p:nvSpPr>
          <p:spPr>
            <a:xfrm>
              <a:off x="3778317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1"/>
            <p:cNvSpPr/>
            <p:nvPr/>
          </p:nvSpPr>
          <p:spPr>
            <a:xfrm>
              <a:off x="3778317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1"/>
            <p:cNvSpPr/>
            <p:nvPr/>
          </p:nvSpPr>
          <p:spPr>
            <a:xfrm>
              <a:off x="3731363" y="3189134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1"/>
            <p:cNvSpPr/>
            <p:nvPr/>
          </p:nvSpPr>
          <p:spPr>
            <a:xfrm>
              <a:off x="3731363" y="3142056"/>
              <a:ext cx="38451" cy="32951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1"/>
            <p:cNvSpPr/>
            <p:nvPr/>
          </p:nvSpPr>
          <p:spPr>
            <a:xfrm>
              <a:off x="3731363" y="3095086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1"/>
            <p:cNvSpPr/>
            <p:nvPr/>
          </p:nvSpPr>
          <p:spPr>
            <a:xfrm>
              <a:off x="3731363" y="3048132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1"/>
            <p:cNvSpPr/>
            <p:nvPr/>
          </p:nvSpPr>
          <p:spPr>
            <a:xfrm>
              <a:off x="3731363" y="3001285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1"/>
            <p:cNvSpPr/>
            <p:nvPr/>
          </p:nvSpPr>
          <p:spPr>
            <a:xfrm>
              <a:off x="3731363" y="295433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1"/>
            <p:cNvSpPr/>
            <p:nvPr/>
          </p:nvSpPr>
          <p:spPr>
            <a:xfrm>
              <a:off x="3684393" y="3235981"/>
              <a:ext cx="38343" cy="32951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1"/>
            <p:cNvSpPr/>
            <p:nvPr/>
          </p:nvSpPr>
          <p:spPr>
            <a:xfrm>
              <a:off x="3684393" y="3189134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1"/>
            <p:cNvSpPr/>
            <p:nvPr/>
          </p:nvSpPr>
          <p:spPr>
            <a:xfrm>
              <a:off x="3684393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1"/>
            <p:cNvSpPr/>
            <p:nvPr/>
          </p:nvSpPr>
          <p:spPr>
            <a:xfrm>
              <a:off x="3684393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1"/>
            <p:cNvSpPr/>
            <p:nvPr/>
          </p:nvSpPr>
          <p:spPr>
            <a:xfrm>
              <a:off x="3684393" y="3048132"/>
              <a:ext cx="38343" cy="32951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1"/>
            <p:cNvSpPr/>
            <p:nvPr/>
          </p:nvSpPr>
          <p:spPr>
            <a:xfrm>
              <a:off x="3684393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1"/>
            <p:cNvSpPr/>
            <p:nvPr/>
          </p:nvSpPr>
          <p:spPr>
            <a:xfrm>
              <a:off x="3684393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1"/>
            <p:cNvSpPr/>
            <p:nvPr/>
          </p:nvSpPr>
          <p:spPr>
            <a:xfrm>
              <a:off x="3684393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1"/>
            <p:cNvSpPr/>
            <p:nvPr/>
          </p:nvSpPr>
          <p:spPr>
            <a:xfrm>
              <a:off x="3637438" y="3329906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>
              <a:off x="3637438" y="3282936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>
              <a:off x="3637438" y="3235981"/>
              <a:ext cx="38328" cy="32951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>
              <a:off x="3637438" y="3189134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>
              <a:off x="3637438" y="3142056"/>
              <a:ext cx="38451" cy="32951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>
              <a:off x="3637438" y="3095086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1"/>
            <p:cNvSpPr/>
            <p:nvPr/>
          </p:nvSpPr>
          <p:spPr>
            <a:xfrm>
              <a:off x="3637438" y="3048132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1"/>
            <p:cNvSpPr/>
            <p:nvPr/>
          </p:nvSpPr>
          <p:spPr>
            <a:xfrm>
              <a:off x="3637438" y="3001285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3637438" y="2954330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3637438" y="2907360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3637438" y="2860405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3590591" y="3423707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1"/>
            <p:cNvSpPr/>
            <p:nvPr/>
          </p:nvSpPr>
          <p:spPr>
            <a:xfrm>
              <a:off x="3590591" y="3376860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1"/>
            <p:cNvSpPr/>
            <p:nvPr/>
          </p:nvSpPr>
          <p:spPr>
            <a:xfrm>
              <a:off x="3590591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1"/>
            <p:cNvSpPr/>
            <p:nvPr/>
          </p:nvSpPr>
          <p:spPr>
            <a:xfrm>
              <a:off x="3590591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1"/>
            <p:cNvSpPr/>
            <p:nvPr/>
          </p:nvSpPr>
          <p:spPr>
            <a:xfrm>
              <a:off x="3590468" y="3235981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1"/>
            <p:cNvSpPr/>
            <p:nvPr/>
          </p:nvSpPr>
          <p:spPr>
            <a:xfrm>
              <a:off x="3590468" y="3189134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1"/>
            <p:cNvSpPr/>
            <p:nvPr/>
          </p:nvSpPr>
          <p:spPr>
            <a:xfrm>
              <a:off x="3590468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1"/>
            <p:cNvSpPr/>
            <p:nvPr/>
          </p:nvSpPr>
          <p:spPr>
            <a:xfrm>
              <a:off x="3590591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1"/>
            <p:cNvSpPr/>
            <p:nvPr/>
          </p:nvSpPr>
          <p:spPr>
            <a:xfrm>
              <a:off x="3590591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1"/>
            <p:cNvSpPr/>
            <p:nvPr/>
          </p:nvSpPr>
          <p:spPr>
            <a:xfrm>
              <a:off x="3590468" y="3001285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1"/>
            <p:cNvSpPr/>
            <p:nvPr/>
          </p:nvSpPr>
          <p:spPr>
            <a:xfrm>
              <a:off x="3590468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1"/>
            <p:cNvSpPr/>
            <p:nvPr/>
          </p:nvSpPr>
          <p:spPr>
            <a:xfrm>
              <a:off x="3590468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1"/>
            <p:cNvSpPr/>
            <p:nvPr/>
          </p:nvSpPr>
          <p:spPr>
            <a:xfrm>
              <a:off x="3590468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1"/>
            <p:cNvSpPr/>
            <p:nvPr/>
          </p:nvSpPr>
          <p:spPr>
            <a:xfrm>
              <a:off x="3590468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1"/>
            <p:cNvSpPr/>
            <p:nvPr/>
          </p:nvSpPr>
          <p:spPr>
            <a:xfrm>
              <a:off x="3543637" y="3470662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1"/>
            <p:cNvSpPr/>
            <p:nvPr/>
          </p:nvSpPr>
          <p:spPr>
            <a:xfrm>
              <a:off x="3543637" y="3423707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1"/>
            <p:cNvSpPr/>
            <p:nvPr/>
          </p:nvSpPr>
          <p:spPr>
            <a:xfrm>
              <a:off x="3543637" y="3376860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1"/>
            <p:cNvSpPr/>
            <p:nvPr/>
          </p:nvSpPr>
          <p:spPr>
            <a:xfrm>
              <a:off x="3543637" y="33299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1"/>
            <p:cNvSpPr/>
            <p:nvPr/>
          </p:nvSpPr>
          <p:spPr>
            <a:xfrm>
              <a:off x="3543637" y="328293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1"/>
            <p:cNvSpPr/>
            <p:nvPr/>
          </p:nvSpPr>
          <p:spPr>
            <a:xfrm>
              <a:off x="3543498" y="3235981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1"/>
            <p:cNvSpPr/>
            <p:nvPr/>
          </p:nvSpPr>
          <p:spPr>
            <a:xfrm>
              <a:off x="3543637" y="3189134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1"/>
            <p:cNvSpPr/>
            <p:nvPr/>
          </p:nvSpPr>
          <p:spPr>
            <a:xfrm>
              <a:off x="3543498" y="3142056"/>
              <a:ext cx="38590" cy="32951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1"/>
            <p:cNvSpPr/>
            <p:nvPr/>
          </p:nvSpPr>
          <p:spPr>
            <a:xfrm>
              <a:off x="3543637" y="3095086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1"/>
            <p:cNvSpPr/>
            <p:nvPr/>
          </p:nvSpPr>
          <p:spPr>
            <a:xfrm>
              <a:off x="3543637" y="3048132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1"/>
            <p:cNvSpPr/>
            <p:nvPr/>
          </p:nvSpPr>
          <p:spPr>
            <a:xfrm>
              <a:off x="3543637" y="3001285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1"/>
            <p:cNvSpPr/>
            <p:nvPr/>
          </p:nvSpPr>
          <p:spPr>
            <a:xfrm>
              <a:off x="3543637" y="295433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1"/>
            <p:cNvSpPr/>
            <p:nvPr/>
          </p:nvSpPr>
          <p:spPr>
            <a:xfrm>
              <a:off x="3543637" y="2907360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1"/>
            <p:cNvSpPr/>
            <p:nvPr/>
          </p:nvSpPr>
          <p:spPr>
            <a:xfrm>
              <a:off x="3543544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1"/>
            <p:cNvSpPr/>
            <p:nvPr/>
          </p:nvSpPr>
          <p:spPr>
            <a:xfrm>
              <a:off x="3543544" y="2813435"/>
              <a:ext cx="38420" cy="32936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1"/>
            <p:cNvSpPr/>
            <p:nvPr/>
          </p:nvSpPr>
          <p:spPr>
            <a:xfrm>
              <a:off x="3543637" y="2766604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1"/>
            <p:cNvSpPr/>
            <p:nvPr/>
          </p:nvSpPr>
          <p:spPr>
            <a:xfrm>
              <a:off x="3543637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1"/>
            <p:cNvSpPr/>
            <p:nvPr/>
          </p:nvSpPr>
          <p:spPr>
            <a:xfrm>
              <a:off x="3496543" y="35176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1"/>
            <p:cNvSpPr/>
            <p:nvPr/>
          </p:nvSpPr>
          <p:spPr>
            <a:xfrm>
              <a:off x="3496543" y="3470662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1"/>
            <p:cNvSpPr/>
            <p:nvPr/>
          </p:nvSpPr>
          <p:spPr>
            <a:xfrm>
              <a:off x="3496543" y="3423707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1"/>
            <p:cNvSpPr/>
            <p:nvPr/>
          </p:nvSpPr>
          <p:spPr>
            <a:xfrm>
              <a:off x="3496543" y="337686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1"/>
            <p:cNvSpPr/>
            <p:nvPr/>
          </p:nvSpPr>
          <p:spPr>
            <a:xfrm>
              <a:off x="3496543" y="33299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1"/>
            <p:cNvSpPr/>
            <p:nvPr/>
          </p:nvSpPr>
          <p:spPr>
            <a:xfrm>
              <a:off x="3496543" y="328293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1"/>
            <p:cNvSpPr/>
            <p:nvPr/>
          </p:nvSpPr>
          <p:spPr>
            <a:xfrm>
              <a:off x="3496543" y="3235981"/>
              <a:ext cx="38343" cy="32951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1"/>
            <p:cNvSpPr/>
            <p:nvPr/>
          </p:nvSpPr>
          <p:spPr>
            <a:xfrm>
              <a:off x="3496543" y="3189134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1"/>
            <p:cNvSpPr/>
            <p:nvPr/>
          </p:nvSpPr>
          <p:spPr>
            <a:xfrm>
              <a:off x="3496543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1"/>
            <p:cNvSpPr/>
            <p:nvPr/>
          </p:nvSpPr>
          <p:spPr>
            <a:xfrm>
              <a:off x="3496543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1"/>
            <p:cNvSpPr/>
            <p:nvPr/>
          </p:nvSpPr>
          <p:spPr>
            <a:xfrm>
              <a:off x="3496543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1"/>
            <p:cNvSpPr/>
            <p:nvPr/>
          </p:nvSpPr>
          <p:spPr>
            <a:xfrm>
              <a:off x="3496543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1"/>
            <p:cNvSpPr/>
            <p:nvPr/>
          </p:nvSpPr>
          <p:spPr>
            <a:xfrm>
              <a:off x="3496543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1"/>
            <p:cNvSpPr/>
            <p:nvPr/>
          </p:nvSpPr>
          <p:spPr>
            <a:xfrm>
              <a:off x="3496543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1"/>
            <p:cNvSpPr/>
            <p:nvPr/>
          </p:nvSpPr>
          <p:spPr>
            <a:xfrm>
              <a:off x="3496543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1"/>
            <p:cNvSpPr/>
            <p:nvPr/>
          </p:nvSpPr>
          <p:spPr>
            <a:xfrm>
              <a:off x="3496543" y="2813435"/>
              <a:ext cx="38466" cy="32967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1"/>
            <p:cNvSpPr/>
            <p:nvPr/>
          </p:nvSpPr>
          <p:spPr>
            <a:xfrm>
              <a:off x="3496543" y="2766604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1"/>
            <p:cNvSpPr/>
            <p:nvPr/>
          </p:nvSpPr>
          <p:spPr>
            <a:xfrm>
              <a:off x="3496543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1"/>
            <p:cNvSpPr/>
            <p:nvPr/>
          </p:nvSpPr>
          <p:spPr>
            <a:xfrm>
              <a:off x="3496543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1"/>
            <p:cNvSpPr/>
            <p:nvPr/>
          </p:nvSpPr>
          <p:spPr>
            <a:xfrm>
              <a:off x="3496543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1"/>
            <p:cNvSpPr/>
            <p:nvPr/>
          </p:nvSpPr>
          <p:spPr>
            <a:xfrm>
              <a:off x="3449573" y="3658388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1"/>
            <p:cNvSpPr/>
            <p:nvPr/>
          </p:nvSpPr>
          <p:spPr>
            <a:xfrm>
              <a:off x="3449573" y="35176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1"/>
            <p:cNvSpPr/>
            <p:nvPr/>
          </p:nvSpPr>
          <p:spPr>
            <a:xfrm>
              <a:off x="3449573" y="3470662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1"/>
            <p:cNvSpPr/>
            <p:nvPr/>
          </p:nvSpPr>
          <p:spPr>
            <a:xfrm>
              <a:off x="3449573" y="3423707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1"/>
            <p:cNvSpPr/>
            <p:nvPr/>
          </p:nvSpPr>
          <p:spPr>
            <a:xfrm>
              <a:off x="3449573" y="3376860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1"/>
            <p:cNvSpPr/>
            <p:nvPr/>
          </p:nvSpPr>
          <p:spPr>
            <a:xfrm>
              <a:off x="3449573" y="33299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1"/>
            <p:cNvSpPr/>
            <p:nvPr/>
          </p:nvSpPr>
          <p:spPr>
            <a:xfrm>
              <a:off x="3449573" y="328293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1"/>
            <p:cNvSpPr/>
            <p:nvPr/>
          </p:nvSpPr>
          <p:spPr>
            <a:xfrm>
              <a:off x="3449573" y="3235981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1"/>
            <p:cNvSpPr/>
            <p:nvPr/>
          </p:nvSpPr>
          <p:spPr>
            <a:xfrm>
              <a:off x="3449573" y="3189134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1"/>
            <p:cNvSpPr/>
            <p:nvPr/>
          </p:nvSpPr>
          <p:spPr>
            <a:xfrm>
              <a:off x="3449573" y="3142056"/>
              <a:ext cx="38466" cy="32951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1"/>
            <p:cNvSpPr/>
            <p:nvPr/>
          </p:nvSpPr>
          <p:spPr>
            <a:xfrm>
              <a:off x="3449573" y="3095086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1"/>
            <p:cNvSpPr/>
            <p:nvPr/>
          </p:nvSpPr>
          <p:spPr>
            <a:xfrm>
              <a:off x="3449573" y="304813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1"/>
            <p:cNvSpPr/>
            <p:nvPr/>
          </p:nvSpPr>
          <p:spPr>
            <a:xfrm>
              <a:off x="3449573" y="3001285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1"/>
            <p:cNvSpPr/>
            <p:nvPr/>
          </p:nvSpPr>
          <p:spPr>
            <a:xfrm>
              <a:off x="3449573" y="295433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1"/>
            <p:cNvSpPr/>
            <p:nvPr/>
          </p:nvSpPr>
          <p:spPr>
            <a:xfrm>
              <a:off x="3449573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1"/>
            <p:cNvSpPr/>
            <p:nvPr/>
          </p:nvSpPr>
          <p:spPr>
            <a:xfrm>
              <a:off x="3449573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1"/>
            <p:cNvSpPr/>
            <p:nvPr/>
          </p:nvSpPr>
          <p:spPr>
            <a:xfrm>
              <a:off x="3449573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1"/>
            <p:cNvSpPr/>
            <p:nvPr/>
          </p:nvSpPr>
          <p:spPr>
            <a:xfrm>
              <a:off x="3449573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1"/>
            <p:cNvSpPr/>
            <p:nvPr/>
          </p:nvSpPr>
          <p:spPr>
            <a:xfrm>
              <a:off x="3449573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1"/>
            <p:cNvSpPr/>
            <p:nvPr/>
          </p:nvSpPr>
          <p:spPr>
            <a:xfrm>
              <a:off x="3449573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1"/>
            <p:cNvSpPr/>
            <p:nvPr/>
          </p:nvSpPr>
          <p:spPr>
            <a:xfrm>
              <a:off x="3449573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1"/>
            <p:cNvSpPr/>
            <p:nvPr/>
          </p:nvSpPr>
          <p:spPr>
            <a:xfrm>
              <a:off x="3449573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1"/>
            <p:cNvSpPr/>
            <p:nvPr/>
          </p:nvSpPr>
          <p:spPr>
            <a:xfrm>
              <a:off x="3449573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1"/>
            <p:cNvSpPr/>
            <p:nvPr/>
          </p:nvSpPr>
          <p:spPr>
            <a:xfrm>
              <a:off x="3449573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1"/>
            <p:cNvSpPr/>
            <p:nvPr/>
          </p:nvSpPr>
          <p:spPr>
            <a:xfrm>
              <a:off x="3449573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1"/>
            <p:cNvSpPr/>
            <p:nvPr/>
          </p:nvSpPr>
          <p:spPr>
            <a:xfrm>
              <a:off x="3449573" y="1452274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1"/>
            <p:cNvSpPr/>
            <p:nvPr/>
          </p:nvSpPr>
          <p:spPr>
            <a:xfrm>
              <a:off x="3402742" y="3658388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1"/>
            <p:cNvSpPr/>
            <p:nvPr/>
          </p:nvSpPr>
          <p:spPr>
            <a:xfrm>
              <a:off x="3402742" y="3611557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1"/>
            <p:cNvSpPr/>
            <p:nvPr/>
          </p:nvSpPr>
          <p:spPr>
            <a:xfrm>
              <a:off x="3402742" y="3564587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1"/>
            <p:cNvSpPr/>
            <p:nvPr/>
          </p:nvSpPr>
          <p:spPr>
            <a:xfrm>
              <a:off x="3402742" y="35176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1"/>
            <p:cNvSpPr/>
            <p:nvPr/>
          </p:nvSpPr>
          <p:spPr>
            <a:xfrm>
              <a:off x="3402742" y="3470662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1"/>
            <p:cNvSpPr/>
            <p:nvPr/>
          </p:nvSpPr>
          <p:spPr>
            <a:xfrm>
              <a:off x="3402742" y="3423707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1"/>
            <p:cNvSpPr/>
            <p:nvPr/>
          </p:nvSpPr>
          <p:spPr>
            <a:xfrm>
              <a:off x="3402742" y="3376860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1"/>
            <p:cNvSpPr/>
            <p:nvPr/>
          </p:nvSpPr>
          <p:spPr>
            <a:xfrm>
              <a:off x="3402742" y="3095086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1"/>
            <p:cNvSpPr/>
            <p:nvPr/>
          </p:nvSpPr>
          <p:spPr>
            <a:xfrm>
              <a:off x="3402742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1"/>
            <p:cNvSpPr/>
            <p:nvPr/>
          </p:nvSpPr>
          <p:spPr>
            <a:xfrm>
              <a:off x="3402742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1"/>
            <p:cNvSpPr/>
            <p:nvPr/>
          </p:nvSpPr>
          <p:spPr>
            <a:xfrm>
              <a:off x="3402742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1"/>
            <p:cNvSpPr/>
            <p:nvPr/>
          </p:nvSpPr>
          <p:spPr>
            <a:xfrm>
              <a:off x="3402650" y="2907360"/>
              <a:ext cx="38435" cy="32874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1"/>
            <p:cNvSpPr/>
            <p:nvPr/>
          </p:nvSpPr>
          <p:spPr>
            <a:xfrm>
              <a:off x="3402650" y="2860405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1"/>
            <p:cNvSpPr/>
            <p:nvPr/>
          </p:nvSpPr>
          <p:spPr>
            <a:xfrm>
              <a:off x="3402650" y="2813435"/>
              <a:ext cx="38435" cy="32936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1"/>
            <p:cNvSpPr/>
            <p:nvPr/>
          </p:nvSpPr>
          <p:spPr>
            <a:xfrm>
              <a:off x="3402742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1"/>
            <p:cNvSpPr/>
            <p:nvPr/>
          </p:nvSpPr>
          <p:spPr>
            <a:xfrm>
              <a:off x="3402742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1"/>
            <p:cNvSpPr/>
            <p:nvPr/>
          </p:nvSpPr>
          <p:spPr>
            <a:xfrm>
              <a:off x="3402742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1"/>
            <p:cNvSpPr/>
            <p:nvPr/>
          </p:nvSpPr>
          <p:spPr>
            <a:xfrm>
              <a:off x="3402742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1"/>
            <p:cNvSpPr/>
            <p:nvPr/>
          </p:nvSpPr>
          <p:spPr>
            <a:xfrm>
              <a:off x="3402742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1"/>
            <p:cNvSpPr/>
            <p:nvPr/>
          </p:nvSpPr>
          <p:spPr>
            <a:xfrm>
              <a:off x="3402742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1"/>
            <p:cNvSpPr/>
            <p:nvPr/>
          </p:nvSpPr>
          <p:spPr>
            <a:xfrm>
              <a:off x="3402742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1"/>
            <p:cNvSpPr/>
            <p:nvPr/>
          </p:nvSpPr>
          <p:spPr>
            <a:xfrm>
              <a:off x="3402742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1"/>
            <p:cNvSpPr/>
            <p:nvPr/>
          </p:nvSpPr>
          <p:spPr>
            <a:xfrm>
              <a:off x="3402742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1"/>
            <p:cNvSpPr/>
            <p:nvPr/>
          </p:nvSpPr>
          <p:spPr>
            <a:xfrm>
              <a:off x="3402742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1"/>
            <p:cNvSpPr/>
            <p:nvPr/>
          </p:nvSpPr>
          <p:spPr>
            <a:xfrm>
              <a:off x="3402742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1"/>
            <p:cNvSpPr/>
            <p:nvPr/>
          </p:nvSpPr>
          <p:spPr>
            <a:xfrm>
              <a:off x="3402742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1"/>
            <p:cNvSpPr/>
            <p:nvPr/>
          </p:nvSpPr>
          <p:spPr>
            <a:xfrm>
              <a:off x="3402742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1"/>
            <p:cNvSpPr/>
            <p:nvPr/>
          </p:nvSpPr>
          <p:spPr>
            <a:xfrm>
              <a:off x="3402742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1"/>
            <p:cNvSpPr/>
            <p:nvPr/>
          </p:nvSpPr>
          <p:spPr>
            <a:xfrm>
              <a:off x="3355772" y="3611557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1"/>
            <p:cNvSpPr/>
            <p:nvPr/>
          </p:nvSpPr>
          <p:spPr>
            <a:xfrm>
              <a:off x="3355772" y="3564587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1"/>
            <p:cNvSpPr/>
            <p:nvPr/>
          </p:nvSpPr>
          <p:spPr>
            <a:xfrm>
              <a:off x="3355772" y="35176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1"/>
            <p:cNvSpPr/>
            <p:nvPr/>
          </p:nvSpPr>
          <p:spPr>
            <a:xfrm>
              <a:off x="3355772" y="3048132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1"/>
            <p:cNvSpPr/>
            <p:nvPr/>
          </p:nvSpPr>
          <p:spPr>
            <a:xfrm>
              <a:off x="3355772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1"/>
            <p:cNvSpPr/>
            <p:nvPr/>
          </p:nvSpPr>
          <p:spPr>
            <a:xfrm>
              <a:off x="3355772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1"/>
            <p:cNvSpPr/>
            <p:nvPr/>
          </p:nvSpPr>
          <p:spPr>
            <a:xfrm>
              <a:off x="3355772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1"/>
            <p:cNvSpPr/>
            <p:nvPr/>
          </p:nvSpPr>
          <p:spPr>
            <a:xfrm>
              <a:off x="3355695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1"/>
            <p:cNvSpPr/>
            <p:nvPr/>
          </p:nvSpPr>
          <p:spPr>
            <a:xfrm>
              <a:off x="3355695" y="2813435"/>
              <a:ext cx="38420" cy="32936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1"/>
            <p:cNvSpPr/>
            <p:nvPr/>
          </p:nvSpPr>
          <p:spPr>
            <a:xfrm>
              <a:off x="3355772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1"/>
            <p:cNvSpPr/>
            <p:nvPr/>
          </p:nvSpPr>
          <p:spPr>
            <a:xfrm>
              <a:off x="3355772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1"/>
            <p:cNvSpPr/>
            <p:nvPr/>
          </p:nvSpPr>
          <p:spPr>
            <a:xfrm>
              <a:off x="3355772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1"/>
            <p:cNvSpPr/>
            <p:nvPr/>
          </p:nvSpPr>
          <p:spPr>
            <a:xfrm>
              <a:off x="3355772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1"/>
            <p:cNvSpPr/>
            <p:nvPr/>
          </p:nvSpPr>
          <p:spPr>
            <a:xfrm>
              <a:off x="3355772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1"/>
            <p:cNvSpPr/>
            <p:nvPr/>
          </p:nvSpPr>
          <p:spPr>
            <a:xfrm>
              <a:off x="3355772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1"/>
            <p:cNvSpPr/>
            <p:nvPr/>
          </p:nvSpPr>
          <p:spPr>
            <a:xfrm>
              <a:off x="3355772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1"/>
            <p:cNvSpPr/>
            <p:nvPr/>
          </p:nvSpPr>
          <p:spPr>
            <a:xfrm>
              <a:off x="3355772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1"/>
            <p:cNvSpPr/>
            <p:nvPr/>
          </p:nvSpPr>
          <p:spPr>
            <a:xfrm>
              <a:off x="3355772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1"/>
            <p:cNvSpPr/>
            <p:nvPr/>
          </p:nvSpPr>
          <p:spPr>
            <a:xfrm>
              <a:off x="3355772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1"/>
            <p:cNvSpPr/>
            <p:nvPr/>
          </p:nvSpPr>
          <p:spPr>
            <a:xfrm>
              <a:off x="3355772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1"/>
            <p:cNvSpPr/>
            <p:nvPr/>
          </p:nvSpPr>
          <p:spPr>
            <a:xfrm>
              <a:off x="3355772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1"/>
            <p:cNvSpPr/>
            <p:nvPr/>
          </p:nvSpPr>
          <p:spPr>
            <a:xfrm>
              <a:off x="3355772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1"/>
            <p:cNvSpPr/>
            <p:nvPr/>
          </p:nvSpPr>
          <p:spPr>
            <a:xfrm>
              <a:off x="3355772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1"/>
            <p:cNvSpPr/>
            <p:nvPr/>
          </p:nvSpPr>
          <p:spPr>
            <a:xfrm>
              <a:off x="3355772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1"/>
            <p:cNvSpPr/>
            <p:nvPr/>
          </p:nvSpPr>
          <p:spPr>
            <a:xfrm>
              <a:off x="3355772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61"/>
            <p:cNvSpPr/>
            <p:nvPr/>
          </p:nvSpPr>
          <p:spPr>
            <a:xfrm>
              <a:off x="3355772" y="1452274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61"/>
            <p:cNvSpPr/>
            <p:nvPr/>
          </p:nvSpPr>
          <p:spPr>
            <a:xfrm>
              <a:off x="3308817" y="3001285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1"/>
            <p:cNvSpPr/>
            <p:nvPr/>
          </p:nvSpPr>
          <p:spPr>
            <a:xfrm>
              <a:off x="3308817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61"/>
            <p:cNvSpPr/>
            <p:nvPr/>
          </p:nvSpPr>
          <p:spPr>
            <a:xfrm>
              <a:off x="3308817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61"/>
            <p:cNvSpPr/>
            <p:nvPr/>
          </p:nvSpPr>
          <p:spPr>
            <a:xfrm>
              <a:off x="3308817" y="2860405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61"/>
            <p:cNvSpPr/>
            <p:nvPr/>
          </p:nvSpPr>
          <p:spPr>
            <a:xfrm>
              <a:off x="3308817" y="281343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1"/>
            <p:cNvSpPr/>
            <p:nvPr/>
          </p:nvSpPr>
          <p:spPr>
            <a:xfrm>
              <a:off x="3308817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61"/>
            <p:cNvSpPr/>
            <p:nvPr/>
          </p:nvSpPr>
          <p:spPr>
            <a:xfrm>
              <a:off x="3308817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61"/>
            <p:cNvSpPr/>
            <p:nvPr/>
          </p:nvSpPr>
          <p:spPr>
            <a:xfrm>
              <a:off x="3308817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61"/>
            <p:cNvSpPr/>
            <p:nvPr/>
          </p:nvSpPr>
          <p:spPr>
            <a:xfrm>
              <a:off x="3308817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61"/>
            <p:cNvSpPr/>
            <p:nvPr/>
          </p:nvSpPr>
          <p:spPr>
            <a:xfrm>
              <a:off x="3308817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61"/>
            <p:cNvSpPr/>
            <p:nvPr/>
          </p:nvSpPr>
          <p:spPr>
            <a:xfrm>
              <a:off x="3308817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61"/>
            <p:cNvSpPr/>
            <p:nvPr/>
          </p:nvSpPr>
          <p:spPr>
            <a:xfrm>
              <a:off x="3308817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61"/>
            <p:cNvSpPr/>
            <p:nvPr/>
          </p:nvSpPr>
          <p:spPr>
            <a:xfrm>
              <a:off x="3308817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61"/>
            <p:cNvSpPr/>
            <p:nvPr/>
          </p:nvSpPr>
          <p:spPr>
            <a:xfrm>
              <a:off x="3308817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61"/>
            <p:cNvSpPr/>
            <p:nvPr/>
          </p:nvSpPr>
          <p:spPr>
            <a:xfrm>
              <a:off x="3308817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61"/>
            <p:cNvSpPr/>
            <p:nvPr/>
          </p:nvSpPr>
          <p:spPr>
            <a:xfrm>
              <a:off x="3308817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61"/>
            <p:cNvSpPr/>
            <p:nvPr/>
          </p:nvSpPr>
          <p:spPr>
            <a:xfrm>
              <a:off x="3308817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61"/>
            <p:cNvSpPr/>
            <p:nvPr/>
          </p:nvSpPr>
          <p:spPr>
            <a:xfrm>
              <a:off x="3308817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1"/>
            <p:cNvSpPr/>
            <p:nvPr/>
          </p:nvSpPr>
          <p:spPr>
            <a:xfrm>
              <a:off x="3261847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1"/>
            <p:cNvSpPr/>
            <p:nvPr/>
          </p:nvSpPr>
          <p:spPr>
            <a:xfrm>
              <a:off x="3261847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61"/>
            <p:cNvSpPr/>
            <p:nvPr/>
          </p:nvSpPr>
          <p:spPr>
            <a:xfrm>
              <a:off x="3261847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61"/>
            <p:cNvSpPr/>
            <p:nvPr/>
          </p:nvSpPr>
          <p:spPr>
            <a:xfrm>
              <a:off x="3261847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1"/>
            <p:cNvSpPr/>
            <p:nvPr/>
          </p:nvSpPr>
          <p:spPr>
            <a:xfrm>
              <a:off x="3261847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61"/>
            <p:cNvSpPr/>
            <p:nvPr/>
          </p:nvSpPr>
          <p:spPr>
            <a:xfrm>
              <a:off x="3261847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61"/>
            <p:cNvSpPr/>
            <p:nvPr/>
          </p:nvSpPr>
          <p:spPr>
            <a:xfrm>
              <a:off x="3261847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1"/>
            <p:cNvSpPr/>
            <p:nvPr/>
          </p:nvSpPr>
          <p:spPr>
            <a:xfrm>
              <a:off x="3261847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1"/>
            <p:cNvSpPr/>
            <p:nvPr/>
          </p:nvSpPr>
          <p:spPr>
            <a:xfrm>
              <a:off x="3261847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61"/>
            <p:cNvSpPr/>
            <p:nvPr/>
          </p:nvSpPr>
          <p:spPr>
            <a:xfrm>
              <a:off x="3261847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61"/>
            <p:cNvSpPr/>
            <p:nvPr/>
          </p:nvSpPr>
          <p:spPr>
            <a:xfrm>
              <a:off x="3261847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61"/>
            <p:cNvSpPr/>
            <p:nvPr/>
          </p:nvSpPr>
          <p:spPr>
            <a:xfrm>
              <a:off x="3261847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61"/>
            <p:cNvSpPr/>
            <p:nvPr/>
          </p:nvSpPr>
          <p:spPr>
            <a:xfrm>
              <a:off x="3261847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1"/>
            <p:cNvSpPr/>
            <p:nvPr/>
          </p:nvSpPr>
          <p:spPr>
            <a:xfrm>
              <a:off x="3261847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61"/>
            <p:cNvSpPr/>
            <p:nvPr/>
          </p:nvSpPr>
          <p:spPr>
            <a:xfrm>
              <a:off x="3261847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61"/>
            <p:cNvSpPr/>
            <p:nvPr/>
          </p:nvSpPr>
          <p:spPr>
            <a:xfrm>
              <a:off x="3261847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61"/>
            <p:cNvSpPr/>
            <p:nvPr/>
          </p:nvSpPr>
          <p:spPr>
            <a:xfrm>
              <a:off x="3261847" y="1546199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61"/>
            <p:cNvSpPr/>
            <p:nvPr/>
          </p:nvSpPr>
          <p:spPr>
            <a:xfrm>
              <a:off x="3261847" y="1499229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61"/>
            <p:cNvSpPr/>
            <p:nvPr/>
          </p:nvSpPr>
          <p:spPr>
            <a:xfrm>
              <a:off x="3215016" y="2766604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61"/>
            <p:cNvSpPr/>
            <p:nvPr/>
          </p:nvSpPr>
          <p:spPr>
            <a:xfrm>
              <a:off x="3215016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61"/>
            <p:cNvSpPr/>
            <p:nvPr/>
          </p:nvSpPr>
          <p:spPr>
            <a:xfrm>
              <a:off x="3215016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61"/>
            <p:cNvSpPr/>
            <p:nvPr/>
          </p:nvSpPr>
          <p:spPr>
            <a:xfrm>
              <a:off x="3215016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61"/>
            <p:cNvSpPr/>
            <p:nvPr/>
          </p:nvSpPr>
          <p:spPr>
            <a:xfrm>
              <a:off x="3215016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61"/>
            <p:cNvSpPr/>
            <p:nvPr/>
          </p:nvSpPr>
          <p:spPr>
            <a:xfrm>
              <a:off x="3215016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61"/>
            <p:cNvSpPr/>
            <p:nvPr/>
          </p:nvSpPr>
          <p:spPr>
            <a:xfrm>
              <a:off x="3215016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1"/>
            <p:cNvSpPr/>
            <p:nvPr/>
          </p:nvSpPr>
          <p:spPr>
            <a:xfrm>
              <a:off x="3215016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61"/>
            <p:cNvSpPr/>
            <p:nvPr/>
          </p:nvSpPr>
          <p:spPr>
            <a:xfrm>
              <a:off x="3215016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61"/>
            <p:cNvSpPr/>
            <p:nvPr/>
          </p:nvSpPr>
          <p:spPr>
            <a:xfrm>
              <a:off x="3215016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61"/>
            <p:cNvSpPr/>
            <p:nvPr/>
          </p:nvSpPr>
          <p:spPr>
            <a:xfrm>
              <a:off x="3215016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1"/>
            <p:cNvSpPr/>
            <p:nvPr/>
          </p:nvSpPr>
          <p:spPr>
            <a:xfrm>
              <a:off x="3215016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61"/>
            <p:cNvSpPr/>
            <p:nvPr/>
          </p:nvSpPr>
          <p:spPr>
            <a:xfrm>
              <a:off x="3215016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61"/>
            <p:cNvSpPr/>
            <p:nvPr/>
          </p:nvSpPr>
          <p:spPr>
            <a:xfrm>
              <a:off x="3215016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61"/>
            <p:cNvSpPr/>
            <p:nvPr/>
          </p:nvSpPr>
          <p:spPr>
            <a:xfrm>
              <a:off x="3215016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61"/>
            <p:cNvSpPr/>
            <p:nvPr/>
          </p:nvSpPr>
          <p:spPr>
            <a:xfrm>
              <a:off x="3215016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61"/>
            <p:cNvSpPr/>
            <p:nvPr/>
          </p:nvSpPr>
          <p:spPr>
            <a:xfrm>
              <a:off x="3168046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61"/>
            <p:cNvSpPr/>
            <p:nvPr/>
          </p:nvSpPr>
          <p:spPr>
            <a:xfrm>
              <a:off x="3168046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61"/>
            <p:cNvSpPr/>
            <p:nvPr/>
          </p:nvSpPr>
          <p:spPr>
            <a:xfrm>
              <a:off x="3168046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61"/>
            <p:cNvSpPr/>
            <p:nvPr/>
          </p:nvSpPr>
          <p:spPr>
            <a:xfrm>
              <a:off x="3168046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61"/>
            <p:cNvSpPr/>
            <p:nvPr/>
          </p:nvSpPr>
          <p:spPr>
            <a:xfrm>
              <a:off x="3168046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61"/>
            <p:cNvSpPr/>
            <p:nvPr/>
          </p:nvSpPr>
          <p:spPr>
            <a:xfrm>
              <a:off x="3168046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61"/>
            <p:cNvSpPr/>
            <p:nvPr/>
          </p:nvSpPr>
          <p:spPr>
            <a:xfrm>
              <a:off x="3168046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61"/>
            <p:cNvSpPr/>
            <p:nvPr/>
          </p:nvSpPr>
          <p:spPr>
            <a:xfrm>
              <a:off x="3168046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61"/>
            <p:cNvSpPr/>
            <p:nvPr/>
          </p:nvSpPr>
          <p:spPr>
            <a:xfrm>
              <a:off x="3168046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61"/>
            <p:cNvSpPr/>
            <p:nvPr/>
          </p:nvSpPr>
          <p:spPr>
            <a:xfrm>
              <a:off x="3168046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61"/>
            <p:cNvSpPr/>
            <p:nvPr/>
          </p:nvSpPr>
          <p:spPr>
            <a:xfrm>
              <a:off x="3168046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61"/>
            <p:cNvSpPr/>
            <p:nvPr/>
          </p:nvSpPr>
          <p:spPr>
            <a:xfrm>
              <a:off x="3168046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61"/>
            <p:cNvSpPr/>
            <p:nvPr/>
          </p:nvSpPr>
          <p:spPr>
            <a:xfrm>
              <a:off x="3168046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61"/>
            <p:cNvSpPr/>
            <p:nvPr/>
          </p:nvSpPr>
          <p:spPr>
            <a:xfrm>
              <a:off x="3168046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61"/>
            <p:cNvSpPr/>
            <p:nvPr/>
          </p:nvSpPr>
          <p:spPr>
            <a:xfrm>
              <a:off x="3168046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61"/>
            <p:cNvSpPr/>
            <p:nvPr/>
          </p:nvSpPr>
          <p:spPr>
            <a:xfrm>
              <a:off x="3168046" y="1499229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61"/>
            <p:cNvSpPr/>
            <p:nvPr/>
          </p:nvSpPr>
          <p:spPr>
            <a:xfrm>
              <a:off x="3121091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61"/>
            <p:cNvSpPr/>
            <p:nvPr/>
          </p:nvSpPr>
          <p:spPr>
            <a:xfrm>
              <a:off x="3121091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61"/>
            <p:cNvSpPr/>
            <p:nvPr/>
          </p:nvSpPr>
          <p:spPr>
            <a:xfrm>
              <a:off x="3121091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61"/>
            <p:cNvSpPr/>
            <p:nvPr/>
          </p:nvSpPr>
          <p:spPr>
            <a:xfrm>
              <a:off x="3121091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61"/>
            <p:cNvSpPr/>
            <p:nvPr/>
          </p:nvSpPr>
          <p:spPr>
            <a:xfrm>
              <a:off x="3121091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61"/>
            <p:cNvSpPr/>
            <p:nvPr/>
          </p:nvSpPr>
          <p:spPr>
            <a:xfrm>
              <a:off x="3121091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61"/>
            <p:cNvSpPr/>
            <p:nvPr/>
          </p:nvSpPr>
          <p:spPr>
            <a:xfrm>
              <a:off x="3121091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61"/>
            <p:cNvSpPr/>
            <p:nvPr/>
          </p:nvSpPr>
          <p:spPr>
            <a:xfrm>
              <a:off x="3121091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61"/>
            <p:cNvSpPr/>
            <p:nvPr/>
          </p:nvSpPr>
          <p:spPr>
            <a:xfrm>
              <a:off x="3121091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61"/>
            <p:cNvSpPr/>
            <p:nvPr/>
          </p:nvSpPr>
          <p:spPr>
            <a:xfrm>
              <a:off x="3121091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61"/>
            <p:cNvSpPr/>
            <p:nvPr/>
          </p:nvSpPr>
          <p:spPr>
            <a:xfrm>
              <a:off x="3121091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61"/>
            <p:cNvSpPr/>
            <p:nvPr/>
          </p:nvSpPr>
          <p:spPr>
            <a:xfrm>
              <a:off x="3121091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61"/>
            <p:cNvSpPr/>
            <p:nvPr/>
          </p:nvSpPr>
          <p:spPr>
            <a:xfrm>
              <a:off x="3121091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61"/>
            <p:cNvSpPr/>
            <p:nvPr/>
          </p:nvSpPr>
          <p:spPr>
            <a:xfrm>
              <a:off x="3121091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61"/>
            <p:cNvSpPr/>
            <p:nvPr/>
          </p:nvSpPr>
          <p:spPr>
            <a:xfrm>
              <a:off x="3121091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61"/>
            <p:cNvSpPr/>
            <p:nvPr/>
          </p:nvSpPr>
          <p:spPr>
            <a:xfrm>
              <a:off x="3121091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61"/>
            <p:cNvSpPr/>
            <p:nvPr/>
          </p:nvSpPr>
          <p:spPr>
            <a:xfrm>
              <a:off x="3121091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61"/>
            <p:cNvSpPr/>
            <p:nvPr/>
          </p:nvSpPr>
          <p:spPr>
            <a:xfrm>
              <a:off x="3121091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61"/>
            <p:cNvSpPr/>
            <p:nvPr/>
          </p:nvSpPr>
          <p:spPr>
            <a:xfrm>
              <a:off x="3074121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1"/>
            <p:cNvSpPr/>
            <p:nvPr/>
          </p:nvSpPr>
          <p:spPr>
            <a:xfrm>
              <a:off x="3074121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1"/>
            <p:cNvSpPr/>
            <p:nvPr/>
          </p:nvSpPr>
          <p:spPr>
            <a:xfrm>
              <a:off x="3074121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1"/>
            <p:cNvSpPr/>
            <p:nvPr/>
          </p:nvSpPr>
          <p:spPr>
            <a:xfrm>
              <a:off x="3074121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1"/>
            <p:cNvSpPr/>
            <p:nvPr/>
          </p:nvSpPr>
          <p:spPr>
            <a:xfrm>
              <a:off x="3074121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1"/>
            <p:cNvSpPr/>
            <p:nvPr/>
          </p:nvSpPr>
          <p:spPr>
            <a:xfrm>
              <a:off x="3074121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1"/>
            <p:cNvSpPr/>
            <p:nvPr/>
          </p:nvSpPr>
          <p:spPr>
            <a:xfrm>
              <a:off x="3074121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1"/>
            <p:cNvSpPr/>
            <p:nvPr/>
          </p:nvSpPr>
          <p:spPr>
            <a:xfrm>
              <a:off x="3074121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1"/>
            <p:cNvSpPr/>
            <p:nvPr/>
          </p:nvSpPr>
          <p:spPr>
            <a:xfrm>
              <a:off x="3074121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1"/>
            <p:cNvSpPr/>
            <p:nvPr/>
          </p:nvSpPr>
          <p:spPr>
            <a:xfrm>
              <a:off x="3074121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1"/>
            <p:cNvSpPr/>
            <p:nvPr/>
          </p:nvSpPr>
          <p:spPr>
            <a:xfrm>
              <a:off x="3074121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1"/>
            <p:cNvSpPr/>
            <p:nvPr/>
          </p:nvSpPr>
          <p:spPr>
            <a:xfrm>
              <a:off x="3074121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1"/>
            <p:cNvSpPr/>
            <p:nvPr/>
          </p:nvSpPr>
          <p:spPr>
            <a:xfrm>
              <a:off x="3074121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1"/>
            <p:cNvSpPr/>
            <p:nvPr/>
          </p:nvSpPr>
          <p:spPr>
            <a:xfrm>
              <a:off x="3074121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1"/>
            <p:cNvSpPr/>
            <p:nvPr/>
          </p:nvSpPr>
          <p:spPr>
            <a:xfrm>
              <a:off x="3074121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1"/>
            <p:cNvSpPr/>
            <p:nvPr/>
          </p:nvSpPr>
          <p:spPr>
            <a:xfrm>
              <a:off x="3074121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1"/>
            <p:cNvSpPr/>
            <p:nvPr/>
          </p:nvSpPr>
          <p:spPr>
            <a:xfrm>
              <a:off x="3027166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1"/>
            <p:cNvSpPr/>
            <p:nvPr/>
          </p:nvSpPr>
          <p:spPr>
            <a:xfrm>
              <a:off x="3027166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1"/>
            <p:cNvSpPr/>
            <p:nvPr/>
          </p:nvSpPr>
          <p:spPr>
            <a:xfrm>
              <a:off x="3027166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1"/>
            <p:cNvSpPr/>
            <p:nvPr/>
          </p:nvSpPr>
          <p:spPr>
            <a:xfrm>
              <a:off x="3027166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1"/>
            <p:cNvSpPr/>
            <p:nvPr/>
          </p:nvSpPr>
          <p:spPr>
            <a:xfrm>
              <a:off x="3027166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1"/>
            <p:cNvSpPr/>
            <p:nvPr/>
          </p:nvSpPr>
          <p:spPr>
            <a:xfrm>
              <a:off x="3027166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1"/>
            <p:cNvSpPr/>
            <p:nvPr/>
          </p:nvSpPr>
          <p:spPr>
            <a:xfrm>
              <a:off x="3027166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1"/>
            <p:cNvSpPr/>
            <p:nvPr/>
          </p:nvSpPr>
          <p:spPr>
            <a:xfrm>
              <a:off x="3027166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1"/>
            <p:cNvSpPr/>
            <p:nvPr/>
          </p:nvSpPr>
          <p:spPr>
            <a:xfrm>
              <a:off x="3027166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1"/>
            <p:cNvSpPr/>
            <p:nvPr/>
          </p:nvSpPr>
          <p:spPr>
            <a:xfrm>
              <a:off x="3027166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1"/>
            <p:cNvSpPr/>
            <p:nvPr/>
          </p:nvSpPr>
          <p:spPr>
            <a:xfrm>
              <a:off x="3027166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1"/>
            <p:cNvSpPr/>
            <p:nvPr/>
          </p:nvSpPr>
          <p:spPr>
            <a:xfrm>
              <a:off x="3027166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1"/>
            <p:cNvSpPr/>
            <p:nvPr/>
          </p:nvSpPr>
          <p:spPr>
            <a:xfrm>
              <a:off x="3027166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1"/>
            <p:cNvSpPr/>
            <p:nvPr/>
          </p:nvSpPr>
          <p:spPr>
            <a:xfrm>
              <a:off x="3027166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1"/>
            <p:cNvSpPr/>
            <p:nvPr/>
          </p:nvSpPr>
          <p:spPr>
            <a:xfrm>
              <a:off x="3027166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1"/>
            <p:cNvSpPr/>
            <p:nvPr/>
          </p:nvSpPr>
          <p:spPr>
            <a:xfrm>
              <a:off x="3027166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1"/>
            <p:cNvSpPr/>
            <p:nvPr/>
          </p:nvSpPr>
          <p:spPr>
            <a:xfrm>
              <a:off x="3027166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1"/>
            <p:cNvSpPr/>
            <p:nvPr/>
          </p:nvSpPr>
          <p:spPr>
            <a:xfrm>
              <a:off x="3027166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1"/>
            <p:cNvSpPr/>
            <p:nvPr/>
          </p:nvSpPr>
          <p:spPr>
            <a:xfrm>
              <a:off x="3027166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1"/>
            <p:cNvSpPr/>
            <p:nvPr/>
          </p:nvSpPr>
          <p:spPr>
            <a:xfrm>
              <a:off x="2980320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1"/>
            <p:cNvSpPr/>
            <p:nvPr/>
          </p:nvSpPr>
          <p:spPr>
            <a:xfrm>
              <a:off x="2980320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1"/>
            <p:cNvSpPr/>
            <p:nvPr/>
          </p:nvSpPr>
          <p:spPr>
            <a:xfrm>
              <a:off x="2980320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1"/>
            <p:cNvSpPr/>
            <p:nvPr/>
          </p:nvSpPr>
          <p:spPr>
            <a:xfrm>
              <a:off x="2980320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1"/>
            <p:cNvSpPr/>
            <p:nvPr/>
          </p:nvSpPr>
          <p:spPr>
            <a:xfrm>
              <a:off x="2980320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1"/>
            <p:cNvSpPr/>
            <p:nvPr/>
          </p:nvSpPr>
          <p:spPr>
            <a:xfrm>
              <a:off x="2980320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1"/>
            <p:cNvSpPr/>
            <p:nvPr/>
          </p:nvSpPr>
          <p:spPr>
            <a:xfrm>
              <a:off x="2980320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1"/>
            <p:cNvSpPr/>
            <p:nvPr/>
          </p:nvSpPr>
          <p:spPr>
            <a:xfrm>
              <a:off x="2980320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1"/>
            <p:cNvSpPr/>
            <p:nvPr/>
          </p:nvSpPr>
          <p:spPr>
            <a:xfrm>
              <a:off x="2980320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1"/>
            <p:cNvSpPr/>
            <p:nvPr/>
          </p:nvSpPr>
          <p:spPr>
            <a:xfrm>
              <a:off x="2980320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1"/>
            <p:cNvSpPr/>
            <p:nvPr/>
          </p:nvSpPr>
          <p:spPr>
            <a:xfrm>
              <a:off x="2980320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1"/>
            <p:cNvSpPr/>
            <p:nvPr/>
          </p:nvSpPr>
          <p:spPr>
            <a:xfrm>
              <a:off x="2980320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1"/>
            <p:cNvSpPr/>
            <p:nvPr/>
          </p:nvSpPr>
          <p:spPr>
            <a:xfrm>
              <a:off x="2980320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61"/>
            <p:cNvSpPr/>
            <p:nvPr/>
          </p:nvSpPr>
          <p:spPr>
            <a:xfrm>
              <a:off x="2980320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61"/>
            <p:cNvSpPr/>
            <p:nvPr/>
          </p:nvSpPr>
          <p:spPr>
            <a:xfrm>
              <a:off x="2980320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61"/>
            <p:cNvSpPr/>
            <p:nvPr/>
          </p:nvSpPr>
          <p:spPr>
            <a:xfrm>
              <a:off x="2980320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61"/>
            <p:cNvSpPr/>
            <p:nvPr/>
          </p:nvSpPr>
          <p:spPr>
            <a:xfrm>
              <a:off x="2980320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61"/>
            <p:cNvSpPr/>
            <p:nvPr/>
          </p:nvSpPr>
          <p:spPr>
            <a:xfrm>
              <a:off x="2980320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61"/>
            <p:cNvSpPr/>
            <p:nvPr/>
          </p:nvSpPr>
          <p:spPr>
            <a:xfrm>
              <a:off x="2933365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61"/>
            <p:cNvSpPr/>
            <p:nvPr/>
          </p:nvSpPr>
          <p:spPr>
            <a:xfrm>
              <a:off x="2933365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61"/>
            <p:cNvSpPr/>
            <p:nvPr/>
          </p:nvSpPr>
          <p:spPr>
            <a:xfrm>
              <a:off x="2933365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61"/>
            <p:cNvSpPr/>
            <p:nvPr/>
          </p:nvSpPr>
          <p:spPr>
            <a:xfrm>
              <a:off x="2933365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61"/>
            <p:cNvSpPr/>
            <p:nvPr/>
          </p:nvSpPr>
          <p:spPr>
            <a:xfrm>
              <a:off x="2933365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61"/>
            <p:cNvSpPr/>
            <p:nvPr/>
          </p:nvSpPr>
          <p:spPr>
            <a:xfrm>
              <a:off x="2933365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61"/>
            <p:cNvSpPr/>
            <p:nvPr/>
          </p:nvSpPr>
          <p:spPr>
            <a:xfrm>
              <a:off x="2933365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61"/>
            <p:cNvSpPr/>
            <p:nvPr/>
          </p:nvSpPr>
          <p:spPr>
            <a:xfrm>
              <a:off x="2933365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61"/>
            <p:cNvSpPr/>
            <p:nvPr/>
          </p:nvSpPr>
          <p:spPr>
            <a:xfrm>
              <a:off x="2933365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61"/>
            <p:cNvSpPr/>
            <p:nvPr/>
          </p:nvSpPr>
          <p:spPr>
            <a:xfrm>
              <a:off x="2933365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61"/>
            <p:cNvSpPr/>
            <p:nvPr/>
          </p:nvSpPr>
          <p:spPr>
            <a:xfrm>
              <a:off x="2933365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61"/>
            <p:cNvSpPr/>
            <p:nvPr/>
          </p:nvSpPr>
          <p:spPr>
            <a:xfrm>
              <a:off x="2933365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61"/>
            <p:cNvSpPr/>
            <p:nvPr/>
          </p:nvSpPr>
          <p:spPr>
            <a:xfrm>
              <a:off x="2933365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61"/>
            <p:cNvSpPr/>
            <p:nvPr/>
          </p:nvSpPr>
          <p:spPr>
            <a:xfrm>
              <a:off x="2933365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1"/>
            <p:cNvSpPr/>
            <p:nvPr/>
          </p:nvSpPr>
          <p:spPr>
            <a:xfrm>
              <a:off x="2933365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1"/>
            <p:cNvSpPr/>
            <p:nvPr/>
          </p:nvSpPr>
          <p:spPr>
            <a:xfrm>
              <a:off x="2933365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1"/>
            <p:cNvSpPr/>
            <p:nvPr/>
          </p:nvSpPr>
          <p:spPr>
            <a:xfrm>
              <a:off x="2933365" y="1546199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2886395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2886395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2886395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2886395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2886395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2886395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2886395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2886395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2886395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2886395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2886395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2886395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1"/>
            <p:cNvSpPr/>
            <p:nvPr/>
          </p:nvSpPr>
          <p:spPr>
            <a:xfrm>
              <a:off x="2886395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1"/>
            <p:cNvSpPr/>
            <p:nvPr/>
          </p:nvSpPr>
          <p:spPr>
            <a:xfrm>
              <a:off x="2886395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1"/>
            <p:cNvSpPr/>
            <p:nvPr/>
          </p:nvSpPr>
          <p:spPr>
            <a:xfrm>
              <a:off x="2886395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1"/>
            <p:cNvSpPr/>
            <p:nvPr/>
          </p:nvSpPr>
          <p:spPr>
            <a:xfrm>
              <a:off x="2886395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1"/>
            <p:cNvSpPr/>
            <p:nvPr/>
          </p:nvSpPr>
          <p:spPr>
            <a:xfrm>
              <a:off x="2886395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1"/>
            <p:cNvSpPr/>
            <p:nvPr/>
          </p:nvSpPr>
          <p:spPr>
            <a:xfrm>
              <a:off x="2886395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1"/>
            <p:cNvSpPr/>
            <p:nvPr/>
          </p:nvSpPr>
          <p:spPr>
            <a:xfrm>
              <a:off x="2839440" y="2391028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1"/>
            <p:cNvSpPr/>
            <p:nvPr/>
          </p:nvSpPr>
          <p:spPr>
            <a:xfrm>
              <a:off x="2839440" y="2344181"/>
              <a:ext cx="38451" cy="32843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1"/>
            <p:cNvSpPr/>
            <p:nvPr/>
          </p:nvSpPr>
          <p:spPr>
            <a:xfrm>
              <a:off x="2839440" y="2297227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1"/>
            <p:cNvSpPr/>
            <p:nvPr/>
          </p:nvSpPr>
          <p:spPr>
            <a:xfrm>
              <a:off x="2839440" y="225025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1"/>
            <p:cNvSpPr/>
            <p:nvPr/>
          </p:nvSpPr>
          <p:spPr>
            <a:xfrm>
              <a:off x="2839440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1"/>
            <p:cNvSpPr/>
            <p:nvPr/>
          </p:nvSpPr>
          <p:spPr>
            <a:xfrm>
              <a:off x="2839440" y="2156332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1"/>
            <p:cNvSpPr/>
            <p:nvPr/>
          </p:nvSpPr>
          <p:spPr>
            <a:xfrm>
              <a:off x="2839440" y="2109377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1"/>
            <p:cNvSpPr/>
            <p:nvPr/>
          </p:nvSpPr>
          <p:spPr>
            <a:xfrm>
              <a:off x="2839440" y="206240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1"/>
            <p:cNvSpPr/>
            <p:nvPr/>
          </p:nvSpPr>
          <p:spPr>
            <a:xfrm>
              <a:off x="2839440" y="201543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1"/>
            <p:cNvSpPr/>
            <p:nvPr/>
          </p:nvSpPr>
          <p:spPr>
            <a:xfrm>
              <a:off x="2839440" y="1968606"/>
              <a:ext cx="38451" cy="32828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1"/>
            <p:cNvSpPr/>
            <p:nvPr/>
          </p:nvSpPr>
          <p:spPr>
            <a:xfrm>
              <a:off x="2839440" y="1921651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1"/>
            <p:cNvSpPr/>
            <p:nvPr/>
          </p:nvSpPr>
          <p:spPr>
            <a:xfrm>
              <a:off x="2839440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1"/>
            <p:cNvSpPr/>
            <p:nvPr/>
          </p:nvSpPr>
          <p:spPr>
            <a:xfrm>
              <a:off x="2839440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1"/>
            <p:cNvSpPr/>
            <p:nvPr/>
          </p:nvSpPr>
          <p:spPr>
            <a:xfrm>
              <a:off x="2839440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61"/>
            <p:cNvSpPr/>
            <p:nvPr/>
          </p:nvSpPr>
          <p:spPr>
            <a:xfrm>
              <a:off x="2839440" y="1639985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1"/>
            <p:cNvSpPr/>
            <p:nvPr/>
          </p:nvSpPr>
          <p:spPr>
            <a:xfrm>
              <a:off x="2792470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1"/>
            <p:cNvSpPr/>
            <p:nvPr/>
          </p:nvSpPr>
          <p:spPr>
            <a:xfrm>
              <a:off x="2792470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1"/>
            <p:cNvSpPr/>
            <p:nvPr/>
          </p:nvSpPr>
          <p:spPr>
            <a:xfrm>
              <a:off x="2792470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1"/>
            <p:cNvSpPr/>
            <p:nvPr/>
          </p:nvSpPr>
          <p:spPr>
            <a:xfrm>
              <a:off x="2792470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1"/>
            <p:cNvSpPr/>
            <p:nvPr/>
          </p:nvSpPr>
          <p:spPr>
            <a:xfrm>
              <a:off x="2792470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1"/>
            <p:cNvSpPr/>
            <p:nvPr/>
          </p:nvSpPr>
          <p:spPr>
            <a:xfrm>
              <a:off x="2792470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1"/>
            <p:cNvSpPr/>
            <p:nvPr/>
          </p:nvSpPr>
          <p:spPr>
            <a:xfrm>
              <a:off x="2792470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1"/>
            <p:cNvSpPr/>
            <p:nvPr/>
          </p:nvSpPr>
          <p:spPr>
            <a:xfrm>
              <a:off x="2792470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1"/>
            <p:cNvSpPr/>
            <p:nvPr/>
          </p:nvSpPr>
          <p:spPr>
            <a:xfrm>
              <a:off x="2792470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1"/>
            <p:cNvSpPr/>
            <p:nvPr/>
          </p:nvSpPr>
          <p:spPr>
            <a:xfrm>
              <a:off x="2792470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1"/>
            <p:cNvSpPr/>
            <p:nvPr/>
          </p:nvSpPr>
          <p:spPr>
            <a:xfrm>
              <a:off x="2792470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1"/>
            <p:cNvSpPr/>
            <p:nvPr/>
          </p:nvSpPr>
          <p:spPr>
            <a:xfrm>
              <a:off x="2792470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1"/>
            <p:cNvSpPr/>
            <p:nvPr/>
          </p:nvSpPr>
          <p:spPr>
            <a:xfrm>
              <a:off x="2792470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1"/>
            <p:cNvSpPr/>
            <p:nvPr/>
          </p:nvSpPr>
          <p:spPr>
            <a:xfrm>
              <a:off x="2792470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1"/>
            <p:cNvSpPr/>
            <p:nvPr/>
          </p:nvSpPr>
          <p:spPr>
            <a:xfrm>
              <a:off x="2792470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1"/>
            <p:cNvSpPr/>
            <p:nvPr/>
          </p:nvSpPr>
          <p:spPr>
            <a:xfrm>
              <a:off x="2745639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1"/>
            <p:cNvSpPr/>
            <p:nvPr/>
          </p:nvSpPr>
          <p:spPr>
            <a:xfrm>
              <a:off x="2745639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1"/>
            <p:cNvSpPr/>
            <p:nvPr/>
          </p:nvSpPr>
          <p:spPr>
            <a:xfrm>
              <a:off x="2745639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1"/>
            <p:cNvSpPr/>
            <p:nvPr/>
          </p:nvSpPr>
          <p:spPr>
            <a:xfrm>
              <a:off x="2745639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1"/>
            <p:cNvSpPr/>
            <p:nvPr/>
          </p:nvSpPr>
          <p:spPr>
            <a:xfrm>
              <a:off x="2745639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1"/>
            <p:cNvSpPr/>
            <p:nvPr/>
          </p:nvSpPr>
          <p:spPr>
            <a:xfrm>
              <a:off x="2745639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1"/>
            <p:cNvSpPr/>
            <p:nvPr/>
          </p:nvSpPr>
          <p:spPr>
            <a:xfrm>
              <a:off x="2745639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1"/>
            <p:cNvSpPr/>
            <p:nvPr/>
          </p:nvSpPr>
          <p:spPr>
            <a:xfrm>
              <a:off x="2745639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1"/>
            <p:cNvSpPr/>
            <p:nvPr/>
          </p:nvSpPr>
          <p:spPr>
            <a:xfrm>
              <a:off x="2745639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61"/>
            <p:cNvSpPr/>
            <p:nvPr/>
          </p:nvSpPr>
          <p:spPr>
            <a:xfrm>
              <a:off x="2698669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61"/>
            <p:cNvSpPr/>
            <p:nvPr/>
          </p:nvSpPr>
          <p:spPr>
            <a:xfrm>
              <a:off x="2698669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61"/>
            <p:cNvSpPr/>
            <p:nvPr/>
          </p:nvSpPr>
          <p:spPr>
            <a:xfrm>
              <a:off x="2698669" y="19686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61"/>
            <p:cNvSpPr/>
            <p:nvPr/>
          </p:nvSpPr>
          <p:spPr>
            <a:xfrm>
              <a:off x="2698669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61"/>
            <p:cNvSpPr/>
            <p:nvPr/>
          </p:nvSpPr>
          <p:spPr>
            <a:xfrm>
              <a:off x="2698669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61"/>
            <p:cNvSpPr/>
            <p:nvPr/>
          </p:nvSpPr>
          <p:spPr>
            <a:xfrm>
              <a:off x="2698669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61"/>
            <p:cNvSpPr/>
            <p:nvPr/>
          </p:nvSpPr>
          <p:spPr>
            <a:xfrm>
              <a:off x="2698669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61"/>
            <p:cNvSpPr/>
            <p:nvPr/>
          </p:nvSpPr>
          <p:spPr>
            <a:xfrm>
              <a:off x="2651714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61"/>
            <p:cNvSpPr/>
            <p:nvPr/>
          </p:nvSpPr>
          <p:spPr>
            <a:xfrm>
              <a:off x="2651714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61"/>
            <p:cNvSpPr/>
            <p:nvPr/>
          </p:nvSpPr>
          <p:spPr>
            <a:xfrm>
              <a:off x="2651714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1"/>
            <p:cNvSpPr/>
            <p:nvPr/>
          </p:nvSpPr>
          <p:spPr>
            <a:xfrm>
              <a:off x="2651714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1"/>
            <p:cNvSpPr/>
            <p:nvPr/>
          </p:nvSpPr>
          <p:spPr>
            <a:xfrm>
              <a:off x="2651714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1"/>
            <p:cNvSpPr/>
            <p:nvPr/>
          </p:nvSpPr>
          <p:spPr>
            <a:xfrm>
              <a:off x="2651714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61"/>
            <p:cNvSpPr/>
            <p:nvPr/>
          </p:nvSpPr>
          <p:spPr>
            <a:xfrm>
              <a:off x="2604744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61"/>
            <p:cNvSpPr/>
            <p:nvPr/>
          </p:nvSpPr>
          <p:spPr>
            <a:xfrm>
              <a:off x="2604744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1"/>
            <p:cNvSpPr/>
            <p:nvPr/>
          </p:nvSpPr>
          <p:spPr>
            <a:xfrm>
              <a:off x="2604744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1"/>
            <p:cNvSpPr/>
            <p:nvPr/>
          </p:nvSpPr>
          <p:spPr>
            <a:xfrm>
              <a:off x="2604744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61"/>
            <p:cNvSpPr/>
            <p:nvPr/>
          </p:nvSpPr>
          <p:spPr>
            <a:xfrm>
              <a:off x="2557789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61"/>
            <p:cNvSpPr/>
            <p:nvPr/>
          </p:nvSpPr>
          <p:spPr>
            <a:xfrm>
              <a:off x="2557789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61"/>
            <p:cNvSpPr/>
            <p:nvPr/>
          </p:nvSpPr>
          <p:spPr>
            <a:xfrm>
              <a:off x="2557789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61"/>
            <p:cNvSpPr/>
            <p:nvPr/>
          </p:nvSpPr>
          <p:spPr>
            <a:xfrm>
              <a:off x="2557789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1"/>
            <p:cNvSpPr/>
            <p:nvPr/>
          </p:nvSpPr>
          <p:spPr>
            <a:xfrm>
              <a:off x="2510819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1"/>
            <p:cNvSpPr/>
            <p:nvPr/>
          </p:nvSpPr>
          <p:spPr>
            <a:xfrm>
              <a:off x="2510819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1"/>
            <p:cNvSpPr/>
            <p:nvPr/>
          </p:nvSpPr>
          <p:spPr>
            <a:xfrm>
              <a:off x="2510819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1"/>
            <p:cNvSpPr/>
            <p:nvPr/>
          </p:nvSpPr>
          <p:spPr>
            <a:xfrm>
              <a:off x="2510819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1"/>
            <p:cNvSpPr/>
            <p:nvPr/>
          </p:nvSpPr>
          <p:spPr>
            <a:xfrm>
              <a:off x="2463865" y="1921651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1"/>
            <p:cNvSpPr/>
            <p:nvPr/>
          </p:nvSpPr>
          <p:spPr>
            <a:xfrm>
              <a:off x="2463865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1"/>
            <p:cNvSpPr/>
            <p:nvPr/>
          </p:nvSpPr>
          <p:spPr>
            <a:xfrm>
              <a:off x="2463865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61"/>
            <p:cNvSpPr/>
            <p:nvPr/>
          </p:nvSpPr>
          <p:spPr>
            <a:xfrm>
              <a:off x="2463865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61"/>
            <p:cNvSpPr/>
            <p:nvPr/>
          </p:nvSpPr>
          <p:spPr>
            <a:xfrm>
              <a:off x="2416895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61"/>
            <p:cNvSpPr/>
            <p:nvPr/>
          </p:nvSpPr>
          <p:spPr>
            <a:xfrm>
              <a:off x="2416895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61"/>
            <p:cNvSpPr/>
            <p:nvPr/>
          </p:nvSpPr>
          <p:spPr>
            <a:xfrm>
              <a:off x="2416895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61"/>
            <p:cNvSpPr/>
            <p:nvPr/>
          </p:nvSpPr>
          <p:spPr>
            <a:xfrm>
              <a:off x="2416895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61"/>
            <p:cNvSpPr/>
            <p:nvPr/>
          </p:nvSpPr>
          <p:spPr>
            <a:xfrm>
              <a:off x="2370063" y="1968606"/>
              <a:ext cx="38420" cy="32828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61"/>
            <p:cNvSpPr/>
            <p:nvPr/>
          </p:nvSpPr>
          <p:spPr>
            <a:xfrm>
              <a:off x="2370063" y="1921636"/>
              <a:ext cx="38420" cy="32843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61"/>
            <p:cNvSpPr/>
            <p:nvPr/>
          </p:nvSpPr>
          <p:spPr>
            <a:xfrm>
              <a:off x="2370063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61"/>
            <p:cNvSpPr/>
            <p:nvPr/>
          </p:nvSpPr>
          <p:spPr>
            <a:xfrm>
              <a:off x="2370063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61"/>
            <p:cNvSpPr/>
            <p:nvPr/>
          </p:nvSpPr>
          <p:spPr>
            <a:xfrm>
              <a:off x="2370063" y="1780880"/>
              <a:ext cx="38420" cy="32828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61"/>
            <p:cNvSpPr/>
            <p:nvPr/>
          </p:nvSpPr>
          <p:spPr>
            <a:xfrm>
              <a:off x="2323093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61"/>
            <p:cNvSpPr/>
            <p:nvPr/>
          </p:nvSpPr>
          <p:spPr>
            <a:xfrm>
              <a:off x="2323093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61"/>
            <p:cNvSpPr/>
            <p:nvPr/>
          </p:nvSpPr>
          <p:spPr>
            <a:xfrm>
              <a:off x="2323093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61"/>
            <p:cNvSpPr/>
            <p:nvPr/>
          </p:nvSpPr>
          <p:spPr>
            <a:xfrm>
              <a:off x="2323093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61"/>
            <p:cNvSpPr/>
            <p:nvPr/>
          </p:nvSpPr>
          <p:spPr>
            <a:xfrm>
              <a:off x="2323093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61"/>
            <p:cNvSpPr/>
            <p:nvPr/>
          </p:nvSpPr>
          <p:spPr>
            <a:xfrm>
              <a:off x="2323093" y="1780880"/>
              <a:ext cx="38297" cy="32813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61"/>
            <p:cNvSpPr/>
            <p:nvPr/>
          </p:nvSpPr>
          <p:spPr>
            <a:xfrm>
              <a:off x="2276139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61"/>
            <p:cNvSpPr/>
            <p:nvPr/>
          </p:nvSpPr>
          <p:spPr>
            <a:xfrm>
              <a:off x="2276139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61"/>
            <p:cNvSpPr/>
            <p:nvPr/>
          </p:nvSpPr>
          <p:spPr>
            <a:xfrm>
              <a:off x="2276139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1"/>
            <p:cNvSpPr/>
            <p:nvPr/>
          </p:nvSpPr>
          <p:spPr>
            <a:xfrm>
              <a:off x="2276139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1"/>
            <p:cNvSpPr/>
            <p:nvPr/>
          </p:nvSpPr>
          <p:spPr>
            <a:xfrm>
              <a:off x="5045691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1"/>
            <p:cNvSpPr/>
            <p:nvPr/>
          </p:nvSpPr>
          <p:spPr>
            <a:xfrm>
              <a:off x="5045691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1"/>
            <p:cNvSpPr/>
            <p:nvPr/>
          </p:nvSpPr>
          <p:spPr>
            <a:xfrm>
              <a:off x="5092661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1"/>
            <p:cNvSpPr/>
            <p:nvPr/>
          </p:nvSpPr>
          <p:spPr>
            <a:xfrm>
              <a:off x="5092661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1"/>
            <p:cNvSpPr/>
            <p:nvPr/>
          </p:nvSpPr>
          <p:spPr>
            <a:xfrm>
              <a:off x="5139615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1"/>
            <p:cNvSpPr/>
            <p:nvPr/>
          </p:nvSpPr>
          <p:spPr>
            <a:xfrm>
              <a:off x="5092661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61"/>
            <p:cNvSpPr/>
            <p:nvPr/>
          </p:nvSpPr>
          <p:spPr>
            <a:xfrm>
              <a:off x="5468113" y="1733925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61"/>
            <p:cNvSpPr/>
            <p:nvPr/>
          </p:nvSpPr>
          <p:spPr>
            <a:xfrm>
              <a:off x="5468113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61"/>
            <p:cNvSpPr/>
            <p:nvPr/>
          </p:nvSpPr>
          <p:spPr>
            <a:xfrm>
              <a:off x="5468113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61"/>
            <p:cNvSpPr/>
            <p:nvPr/>
          </p:nvSpPr>
          <p:spPr>
            <a:xfrm>
              <a:off x="5468113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61"/>
            <p:cNvSpPr/>
            <p:nvPr/>
          </p:nvSpPr>
          <p:spPr>
            <a:xfrm>
              <a:off x="5468113" y="1921651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61"/>
            <p:cNvSpPr/>
            <p:nvPr/>
          </p:nvSpPr>
          <p:spPr>
            <a:xfrm>
              <a:off x="5468113" y="1968606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61"/>
            <p:cNvSpPr/>
            <p:nvPr/>
          </p:nvSpPr>
          <p:spPr>
            <a:xfrm>
              <a:off x="5468113" y="201543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61"/>
            <p:cNvSpPr/>
            <p:nvPr/>
          </p:nvSpPr>
          <p:spPr>
            <a:xfrm>
              <a:off x="5468113" y="206240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1"/>
            <p:cNvSpPr/>
            <p:nvPr/>
          </p:nvSpPr>
          <p:spPr>
            <a:xfrm>
              <a:off x="5468113" y="2109377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1"/>
            <p:cNvSpPr/>
            <p:nvPr/>
          </p:nvSpPr>
          <p:spPr>
            <a:xfrm>
              <a:off x="5468113" y="2156332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1"/>
            <p:cNvSpPr/>
            <p:nvPr/>
          </p:nvSpPr>
          <p:spPr>
            <a:xfrm>
              <a:off x="5468113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61"/>
            <p:cNvSpPr/>
            <p:nvPr/>
          </p:nvSpPr>
          <p:spPr>
            <a:xfrm>
              <a:off x="5468113" y="225025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61"/>
            <p:cNvSpPr/>
            <p:nvPr/>
          </p:nvSpPr>
          <p:spPr>
            <a:xfrm>
              <a:off x="5468113" y="2297227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61"/>
            <p:cNvSpPr/>
            <p:nvPr/>
          </p:nvSpPr>
          <p:spPr>
            <a:xfrm>
              <a:off x="5468113" y="2344181"/>
              <a:ext cx="38451" cy="32843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61"/>
            <p:cNvSpPr/>
            <p:nvPr/>
          </p:nvSpPr>
          <p:spPr>
            <a:xfrm>
              <a:off x="5233417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61"/>
            <p:cNvSpPr/>
            <p:nvPr/>
          </p:nvSpPr>
          <p:spPr>
            <a:xfrm>
              <a:off x="5233417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1"/>
            <p:cNvSpPr/>
            <p:nvPr/>
          </p:nvSpPr>
          <p:spPr>
            <a:xfrm>
              <a:off x="5233417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1"/>
            <p:cNvSpPr/>
            <p:nvPr/>
          </p:nvSpPr>
          <p:spPr>
            <a:xfrm>
              <a:off x="5233417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1"/>
            <p:cNvSpPr/>
            <p:nvPr/>
          </p:nvSpPr>
          <p:spPr>
            <a:xfrm>
              <a:off x="5233417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1"/>
            <p:cNvSpPr/>
            <p:nvPr/>
          </p:nvSpPr>
          <p:spPr>
            <a:xfrm>
              <a:off x="5233417" y="19686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1"/>
            <p:cNvSpPr/>
            <p:nvPr/>
          </p:nvSpPr>
          <p:spPr>
            <a:xfrm>
              <a:off x="5233417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1"/>
            <p:cNvSpPr/>
            <p:nvPr/>
          </p:nvSpPr>
          <p:spPr>
            <a:xfrm>
              <a:off x="5233417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1"/>
            <p:cNvSpPr/>
            <p:nvPr/>
          </p:nvSpPr>
          <p:spPr>
            <a:xfrm>
              <a:off x="5233417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1"/>
            <p:cNvSpPr/>
            <p:nvPr/>
          </p:nvSpPr>
          <p:spPr>
            <a:xfrm>
              <a:off x="5233417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1"/>
            <p:cNvSpPr/>
            <p:nvPr/>
          </p:nvSpPr>
          <p:spPr>
            <a:xfrm>
              <a:off x="5233417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1"/>
            <p:cNvSpPr/>
            <p:nvPr/>
          </p:nvSpPr>
          <p:spPr>
            <a:xfrm>
              <a:off x="5233417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1"/>
            <p:cNvSpPr/>
            <p:nvPr/>
          </p:nvSpPr>
          <p:spPr>
            <a:xfrm>
              <a:off x="4998721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1"/>
            <p:cNvSpPr/>
            <p:nvPr/>
          </p:nvSpPr>
          <p:spPr>
            <a:xfrm>
              <a:off x="4998721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1"/>
            <p:cNvSpPr/>
            <p:nvPr/>
          </p:nvSpPr>
          <p:spPr>
            <a:xfrm>
              <a:off x="4998721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1"/>
            <p:cNvSpPr/>
            <p:nvPr/>
          </p:nvSpPr>
          <p:spPr>
            <a:xfrm>
              <a:off x="4998721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1"/>
            <p:cNvSpPr/>
            <p:nvPr/>
          </p:nvSpPr>
          <p:spPr>
            <a:xfrm>
              <a:off x="5045691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1"/>
            <p:cNvSpPr/>
            <p:nvPr/>
          </p:nvSpPr>
          <p:spPr>
            <a:xfrm>
              <a:off x="5045691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1"/>
            <p:cNvSpPr/>
            <p:nvPr/>
          </p:nvSpPr>
          <p:spPr>
            <a:xfrm>
              <a:off x="5092661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1"/>
            <p:cNvSpPr/>
            <p:nvPr/>
          </p:nvSpPr>
          <p:spPr>
            <a:xfrm>
              <a:off x="5092661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61"/>
            <p:cNvSpPr/>
            <p:nvPr/>
          </p:nvSpPr>
          <p:spPr>
            <a:xfrm>
              <a:off x="5092661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61"/>
            <p:cNvSpPr/>
            <p:nvPr/>
          </p:nvSpPr>
          <p:spPr>
            <a:xfrm>
              <a:off x="5092661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1"/>
            <p:cNvSpPr/>
            <p:nvPr/>
          </p:nvSpPr>
          <p:spPr>
            <a:xfrm>
              <a:off x="5092661" y="19686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1"/>
            <p:cNvSpPr/>
            <p:nvPr/>
          </p:nvSpPr>
          <p:spPr>
            <a:xfrm>
              <a:off x="5092661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1"/>
            <p:cNvSpPr/>
            <p:nvPr/>
          </p:nvSpPr>
          <p:spPr>
            <a:xfrm>
              <a:off x="5092661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1"/>
            <p:cNvSpPr/>
            <p:nvPr/>
          </p:nvSpPr>
          <p:spPr>
            <a:xfrm>
              <a:off x="5092661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1"/>
            <p:cNvSpPr/>
            <p:nvPr/>
          </p:nvSpPr>
          <p:spPr>
            <a:xfrm>
              <a:off x="5092661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1"/>
            <p:cNvSpPr/>
            <p:nvPr/>
          </p:nvSpPr>
          <p:spPr>
            <a:xfrm>
              <a:off x="5092661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1"/>
            <p:cNvSpPr/>
            <p:nvPr/>
          </p:nvSpPr>
          <p:spPr>
            <a:xfrm>
              <a:off x="5092661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1"/>
            <p:cNvSpPr/>
            <p:nvPr/>
          </p:nvSpPr>
          <p:spPr>
            <a:xfrm>
              <a:off x="5092661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1"/>
            <p:cNvSpPr/>
            <p:nvPr/>
          </p:nvSpPr>
          <p:spPr>
            <a:xfrm>
              <a:off x="5139615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1"/>
            <p:cNvSpPr/>
            <p:nvPr/>
          </p:nvSpPr>
          <p:spPr>
            <a:xfrm>
              <a:off x="5139615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1"/>
            <p:cNvSpPr/>
            <p:nvPr/>
          </p:nvSpPr>
          <p:spPr>
            <a:xfrm>
              <a:off x="5139615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61"/>
            <p:cNvSpPr/>
            <p:nvPr/>
          </p:nvSpPr>
          <p:spPr>
            <a:xfrm>
              <a:off x="5139615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61"/>
            <p:cNvSpPr/>
            <p:nvPr/>
          </p:nvSpPr>
          <p:spPr>
            <a:xfrm>
              <a:off x="5139615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1"/>
            <p:cNvSpPr/>
            <p:nvPr/>
          </p:nvSpPr>
          <p:spPr>
            <a:xfrm>
              <a:off x="5139615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1"/>
            <p:cNvSpPr/>
            <p:nvPr/>
          </p:nvSpPr>
          <p:spPr>
            <a:xfrm>
              <a:off x="5139615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1"/>
            <p:cNvSpPr/>
            <p:nvPr/>
          </p:nvSpPr>
          <p:spPr>
            <a:xfrm>
              <a:off x="5139615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1"/>
            <p:cNvSpPr/>
            <p:nvPr/>
          </p:nvSpPr>
          <p:spPr>
            <a:xfrm>
              <a:off x="5139615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61"/>
            <p:cNvSpPr/>
            <p:nvPr/>
          </p:nvSpPr>
          <p:spPr>
            <a:xfrm>
              <a:off x="5139615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61"/>
            <p:cNvSpPr/>
            <p:nvPr/>
          </p:nvSpPr>
          <p:spPr>
            <a:xfrm>
              <a:off x="5139615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1"/>
            <p:cNvSpPr/>
            <p:nvPr/>
          </p:nvSpPr>
          <p:spPr>
            <a:xfrm>
              <a:off x="5139615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1"/>
            <p:cNvSpPr/>
            <p:nvPr/>
          </p:nvSpPr>
          <p:spPr>
            <a:xfrm>
              <a:off x="5186585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1"/>
            <p:cNvSpPr/>
            <p:nvPr/>
          </p:nvSpPr>
          <p:spPr>
            <a:xfrm>
              <a:off x="5186585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1"/>
            <p:cNvSpPr/>
            <p:nvPr/>
          </p:nvSpPr>
          <p:spPr>
            <a:xfrm>
              <a:off x="5186585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1"/>
            <p:cNvSpPr/>
            <p:nvPr/>
          </p:nvSpPr>
          <p:spPr>
            <a:xfrm>
              <a:off x="5186585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1"/>
            <p:cNvSpPr/>
            <p:nvPr/>
          </p:nvSpPr>
          <p:spPr>
            <a:xfrm>
              <a:off x="5186585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1"/>
            <p:cNvSpPr/>
            <p:nvPr/>
          </p:nvSpPr>
          <p:spPr>
            <a:xfrm>
              <a:off x="5186585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1"/>
            <p:cNvSpPr/>
            <p:nvPr/>
          </p:nvSpPr>
          <p:spPr>
            <a:xfrm>
              <a:off x="5186585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1"/>
            <p:cNvSpPr/>
            <p:nvPr/>
          </p:nvSpPr>
          <p:spPr>
            <a:xfrm>
              <a:off x="5186585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61"/>
            <p:cNvSpPr/>
            <p:nvPr/>
          </p:nvSpPr>
          <p:spPr>
            <a:xfrm>
              <a:off x="5186585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61"/>
            <p:cNvSpPr/>
            <p:nvPr/>
          </p:nvSpPr>
          <p:spPr>
            <a:xfrm>
              <a:off x="5186585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1"/>
            <p:cNvSpPr/>
            <p:nvPr/>
          </p:nvSpPr>
          <p:spPr>
            <a:xfrm>
              <a:off x="5186585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1"/>
            <p:cNvSpPr/>
            <p:nvPr/>
          </p:nvSpPr>
          <p:spPr>
            <a:xfrm>
              <a:off x="5186585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61"/>
            <p:cNvSpPr/>
            <p:nvPr/>
          </p:nvSpPr>
          <p:spPr>
            <a:xfrm>
              <a:off x="5233417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61"/>
            <p:cNvSpPr/>
            <p:nvPr/>
          </p:nvSpPr>
          <p:spPr>
            <a:xfrm>
              <a:off x="5233417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1"/>
            <p:cNvSpPr/>
            <p:nvPr/>
          </p:nvSpPr>
          <p:spPr>
            <a:xfrm>
              <a:off x="5280387" y="1733925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1"/>
            <p:cNvSpPr/>
            <p:nvPr/>
          </p:nvSpPr>
          <p:spPr>
            <a:xfrm>
              <a:off x="5280387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1"/>
            <p:cNvSpPr/>
            <p:nvPr/>
          </p:nvSpPr>
          <p:spPr>
            <a:xfrm>
              <a:off x="5280387" y="1827711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1"/>
            <p:cNvSpPr/>
            <p:nvPr/>
          </p:nvSpPr>
          <p:spPr>
            <a:xfrm>
              <a:off x="5280387" y="1874681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61"/>
            <p:cNvSpPr/>
            <p:nvPr/>
          </p:nvSpPr>
          <p:spPr>
            <a:xfrm>
              <a:off x="5280387" y="1921651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61"/>
            <p:cNvSpPr/>
            <p:nvPr/>
          </p:nvSpPr>
          <p:spPr>
            <a:xfrm>
              <a:off x="5280387" y="1968606"/>
              <a:ext cx="38451" cy="32828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1"/>
            <p:cNvSpPr/>
            <p:nvPr/>
          </p:nvSpPr>
          <p:spPr>
            <a:xfrm>
              <a:off x="5280387" y="201543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1"/>
            <p:cNvSpPr/>
            <p:nvPr/>
          </p:nvSpPr>
          <p:spPr>
            <a:xfrm>
              <a:off x="5280387" y="206240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61"/>
            <p:cNvSpPr/>
            <p:nvPr/>
          </p:nvSpPr>
          <p:spPr>
            <a:xfrm>
              <a:off x="5280387" y="2109377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61"/>
            <p:cNvSpPr/>
            <p:nvPr/>
          </p:nvSpPr>
          <p:spPr>
            <a:xfrm>
              <a:off x="5280387" y="2156332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61"/>
            <p:cNvSpPr/>
            <p:nvPr/>
          </p:nvSpPr>
          <p:spPr>
            <a:xfrm>
              <a:off x="5280387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61"/>
            <p:cNvSpPr/>
            <p:nvPr/>
          </p:nvSpPr>
          <p:spPr>
            <a:xfrm>
              <a:off x="5280387" y="2250257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61"/>
            <p:cNvSpPr/>
            <p:nvPr/>
          </p:nvSpPr>
          <p:spPr>
            <a:xfrm>
              <a:off x="5280387" y="2297227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61"/>
            <p:cNvSpPr/>
            <p:nvPr/>
          </p:nvSpPr>
          <p:spPr>
            <a:xfrm>
              <a:off x="5280387" y="2344181"/>
              <a:ext cx="38451" cy="32843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61"/>
            <p:cNvSpPr/>
            <p:nvPr/>
          </p:nvSpPr>
          <p:spPr>
            <a:xfrm>
              <a:off x="5327342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61"/>
            <p:cNvSpPr/>
            <p:nvPr/>
          </p:nvSpPr>
          <p:spPr>
            <a:xfrm>
              <a:off x="5327342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61"/>
            <p:cNvSpPr/>
            <p:nvPr/>
          </p:nvSpPr>
          <p:spPr>
            <a:xfrm>
              <a:off x="5327342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61"/>
            <p:cNvSpPr/>
            <p:nvPr/>
          </p:nvSpPr>
          <p:spPr>
            <a:xfrm>
              <a:off x="5327342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61"/>
            <p:cNvSpPr/>
            <p:nvPr/>
          </p:nvSpPr>
          <p:spPr>
            <a:xfrm>
              <a:off x="5327342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1"/>
            <p:cNvSpPr/>
            <p:nvPr/>
          </p:nvSpPr>
          <p:spPr>
            <a:xfrm>
              <a:off x="5327342" y="19686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1"/>
            <p:cNvSpPr/>
            <p:nvPr/>
          </p:nvSpPr>
          <p:spPr>
            <a:xfrm>
              <a:off x="5327342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1"/>
            <p:cNvSpPr/>
            <p:nvPr/>
          </p:nvSpPr>
          <p:spPr>
            <a:xfrm>
              <a:off x="5327342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1"/>
            <p:cNvSpPr/>
            <p:nvPr/>
          </p:nvSpPr>
          <p:spPr>
            <a:xfrm>
              <a:off x="5327342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1"/>
            <p:cNvSpPr/>
            <p:nvPr/>
          </p:nvSpPr>
          <p:spPr>
            <a:xfrm>
              <a:off x="5327342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1"/>
            <p:cNvSpPr/>
            <p:nvPr/>
          </p:nvSpPr>
          <p:spPr>
            <a:xfrm>
              <a:off x="5327342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1"/>
            <p:cNvSpPr/>
            <p:nvPr/>
          </p:nvSpPr>
          <p:spPr>
            <a:xfrm>
              <a:off x="5327342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1"/>
            <p:cNvSpPr/>
            <p:nvPr/>
          </p:nvSpPr>
          <p:spPr>
            <a:xfrm>
              <a:off x="5327342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1"/>
            <p:cNvSpPr/>
            <p:nvPr/>
          </p:nvSpPr>
          <p:spPr>
            <a:xfrm>
              <a:off x="5327342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1"/>
            <p:cNvSpPr/>
            <p:nvPr/>
          </p:nvSpPr>
          <p:spPr>
            <a:xfrm>
              <a:off x="5327342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1"/>
            <p:cNvSpPr/>
            <p:nvPr/>
          </p:nvSpPr>
          <p:spPr>
            <a:xfrm>
              <a:off x="5374312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1"/>
            <p:cNvSpPr/>
            <p:nvPr/>
          </p:nvSpPr>
          <p:spPr>
            <a:xfrm>
              <a:off x="5374312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1"/>
            <p:cNvSpPr/>
            <p:nvPr/>
          </p:nvSpPr>
          <p:spPr>
            <a:xfrm>
              <a:off x="5374312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1"/>
            <p:cNvSpPr/>
            <p:nvPr/>
          </p:nvSpPr>
          <p:spPr>
            <a:xfrm>
              <a:off x="5374312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1"/>
            <p:cNvSpPr/>
            <p:nvPr/>
          </p:nvSpPr>
          <p:spPr>
            <a:xfrm>
              <a:off x="5374312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1"/>
            <p:cNvSpPr/>
            <p:nvPr/>
          </p:nvSpPr>
          <p:spPr>
            <a:xfrm>
              <a:off x="5374312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1"/>
            <p:cNvSpPr/>
            <p:nvPr/>
          </p:nvSpPr>
          <p:spPr>
            <a:xfrm>
              <a:off x="5374312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1"/>
            <p:cNvSpPr/>
            <p:nvPr/>
          </p:nvSpPr>
          <p:spPr>
            <a:xfrm>
              <a:off x="5374312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61"/>
            <p:cNvSpPr/>
            <p:nvPr/>
          </p:nvSpPr>
          <p:spPr>
            <a:xfrm>
              <a:off x="5374312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61"/>
            <p:cNvSpPr/>
            <p:nvPr/>
          </p:nvSpPr>
          <p:spPr>
            <a:xfrm>
              <a:off x="5374312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1"/>
            <p:cNvSpPr/>
            <p:nvPr/>
          </p:nvSpPr>
          <p:spPr>
            <a:xfrm>
              <a:off x="5374312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1"/>
            <p:cNvSpPr/>
            <p:nvPr/>
          </p:nvSpPr>
          <p:spPr>
            <a:xfrm>
              <a:off x="5374312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1"/>
            <p:cNvSpPr/>
            <p:nvPr/>
          </p:nvSpPr>
          <p:spPr>
            <a:xfrm>
              <a:off x="5374312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1"/>
            <p:cNvSpPr/>
            <p:nvPr/>
          </p:nvSpPr>
          <p:spPr>
            <a:xfrm>
              <a:off x="5374312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1"/>
            <p:cNvSpPr/>
            <p:nvPr/>
          </p:nvSpPr>
          <p:spPr>
            <a:xfrm>
              <a:off x="5421266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1"/>
            <p:cNvSpPr/>
            <p:nvPr/>
          </p:nvSpPr>
          <p:spPr>
            <a:xfrm>
              <a:off x="5421266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1"/>
            <p:cNvSpPr/>
            <p:nvPr/>
          </p:nvSpPr>
          <p:spPr>
            <a:xfrm>
              <a:off x="5421266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1"/>
            <p:cNvSpPr/>
            <p:nvPr/>
          </p:nvSpPr>
          <p:spPr>
            <a:xfrm>
              <a:off x="5421266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1"/>
            <p:cNvSpPr/>
            <p:nvPr/>
          </p:nvSpPr>
          <p:spPr>
            <a:xfrm>
              <a:off x="5421266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1"/>
            <p:cNvSpPr/>
            <p:nvPr/>
          </p:nvSpPr>
          <p:spPr>
            <a:xfrm>
              <a:off x="5421266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1"/>
            <p:cNvSpPr/>
            <p:nvPr/>
          </p:nvSpPr>
          <p:spPr>
            <a:xfrm>
              <a:off x="5421266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61"/>
            <p:cNvSpPr/>
            <p:nvPr/>
          </p:nvSpPr>
          <p:spPr>
            <a:xfrm>
              <a:off x="5421266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61"/>
            <p:cNvSpPr/>
            <p:nvPr/>
          </p:nvSpPr>
          <p:spPr>
            <a:xfrm>
              <a:off x="5421266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5421266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1"/>
            <p:cNvSpPr/>
            <p:nvPr/>
          </p:nvSpPr>
          <p:spPr>
            <a:xfrm>
              <a:off x="5421266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1"/>
            <p:cNvSpPr/>
            <p:nvPr/>
          </p:nvSpPr>
          <p:spPr>
            <a:xfrm>
              <a:off x="5421266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1"/>
            <p:cNvSpPr/>
            <p:nvPr/>
          </p:nvSpPr>
          <p:spPr>
            <a:xfrm>
              <a:off x="5421266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61"/>
            <p:cNvSpPr/>
            <p:nvPr/>
          </p:nvSpPr>
          <p:spPr>
            <a:xfrm>
              <a:off x="5421266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61"/>
            <p:cNvSpPr/>
            <p:nvPr/>
          </p:nvSpPr>
          <p:spPr>
            <a:xfrm>
              <a:off x="5468113" y="2391028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1"/>
            <p:cNvSpPr/>
            <p:nvPr/>
          </p:nvSpPr>
          <p:spPr>
            <a:xfrm>
              <a:off x="5468113" y="2437983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1"/>
            <p:cNvSpPr/>
            <p:nvPr/>
          </p:nvSpPr>
          <p:spPr>
            <a:xfrm>
              <a:off x="5515068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1"/>
            <p:cNvSpPr/>
            <p:nvPr/>
          </p:nvSpPr>
          <p:spPr>
            <a:xfrm>
              <a:off x="5515068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1"/>
            <p:cNvSpPr/>
            <p:nvPr/>
          </p:nvSpPr>
          <p:spPr>
            <a:xfrm>
              <a:off x="5515068" y="1780880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1"/>
            <p:cNvSpPr/>
            <p:nvPr/>
          </p:nvSpPr>
          <p:spPr>
            <a:xfrm>
              <a:off x="5515068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1"/>
            <p:cNvSpPr/>
            <p:nvPr/>
          </p:nvSpPr>
          <p:spPr>
            <a:xfrm>
              <a:off x="5515068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1"/>
            <p:cNvSpPr/>
            <p:nvPr/>
          </p:nvSpPr>
          <p:spPr>
            <a:xfrm>
              <a:off x="5515068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1"/>
            <p:cNvSpPr/>
            <p:nvPr/>
          </p:nvSpPr>
          <p:spPr>
            <a:xfrm>
              <a:off x="5515068" y="1968606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1"/>
            <p:cNvSpPr/>
            <p:nvPr/>
          </p:nvSpPr>
          <p:spPr>
            <a:xfrm>
              <a:off x="5515068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61"/>
            <p:cNvSpPr/>
            <p:nvPr/>
          </p:nvSpPr>
          <p:spPr>
            <a:xfrm>
              <a:off x="5515068" y="206240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61"/>
            <p:cNvSpPr/>
            <p:nvPr/>
          </p:nvSpPr>
          <p:spPr>
            <a:xfrm>
              <a:off x="5515068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1"/>
            <p:cNvSpPr/>
            <p:nvPr/>
          </p:nvSpPr>
          <p:spPr>
            <a:xfrm>
              <a:off x="5515068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1"/>
            <p:cNvSpPr/>
            <p:nvPr/>
          </p:nvSpPr>
          <p:spPr>
            <a:xfrm>
              <a:off x="5515068" y="220330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61"/>
            <p:cNvSpPr/>
            <p:nvPr/>
          </p:nvSpPr>
          <p:spPr>
            <a:xfrm>
              <a:off x="5515068" y="225025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61"/>
            <p:cNvSpPr/>
            <p:nvPr/>
          </p:nvSpPr>
          <p:spPr>
            <a:xfrm>
              <a:off x="5515068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1"/>
            <p:cNvSpPr/>
            <p:nvPr/>
          </p:nvSpPr>
          <p:spPr>
            <a:xfrm>
              <a:off x="5515068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1"/>
            <p:cNvSpPr/>
            <p:nvPr/>
          </p:nvSpPr>
          <p:spPr>
            <a:xfrm>
              <a:off x="5515068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1"/>
            <p:cNvSpPr/>
            <p:nvPr/>
          </p:nvSpPr>
          <p:spPr>
            <a:xfrm>
              <a:off x="5515068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1"/>
            <p:cNvSpPr/>
            <p:nvPr/>
          </p:nvSpPr>
          <p:spPr>
            <a:xfrm>
              <a:off x="5515068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61"/>
            <p:cNvSpPr/>
            <p:nvPr/>
          </p:nvSpPr>
          <p:spPr>
            <a:xfrm>
              <a:off x="5562038" y="163998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61"/>
            <p:cNvSpPr/>
            <p:nvPr/>
          </p:nvSpPr>
          <p:spPr>
            <a:xfrm>
              <a:off x="5562038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1"/>
            <p:cNvSpPr/>
            <p:nvPr/>
          </p:nvSpPr>
          <p:spPr>
            <a:xfrm>
              <a:off x="5562038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1"/>
            <p:cNvSpPr/>
            <p:nvPr/>
          </p:nvSpPr>
          <p:spPr>
            <a:xfrm>
              <a:off x="5562038" y="1780880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61"/>
            <p:cNvSpPr/>
            <p:nvPr/>
          </p:nvSpPr>
          <p:spPr>
            <a:xfrm>
              <a:off x="5562038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61"/>
            <p:cNvSpPr/>
            <p:nvPr/>
          </p:nvSpPr>
          <p:spPr>
            <a:xfrm>
              <a:off x="5562038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61"/>
            <p:cNvSpPr/>
            <p:nvPr/>
          </p:nvSpPr>
          <p:spPr>
            <a:xfrm>
              <a:off x="5562038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61"/>
            <p:cNvSpPr/>
            <p:nvPr/>
          </p:nvSpPr>
          <p:spPr>
            <a:xfrm>
              <a:off x="5562038" y="1968606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61"/>
            <p:cNvSpPr/>
            <p:nvPr/>
          </p:nvSpPr>
          <p:spPr>
            <a:xfrm>
              <a:off x="5562038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61"/>
            <p:cNvSpPr/>
            <p:nvPr/>
          </p:nvSpPr>
          <p:spPr>
            <a:xfrm>
              <a:off x="5562038" y="206240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61"/>
            <p:cNvSpPr/>
            <p:nvPr/>
          </p:nvSpPr>
          <p:spPr>
            <a:xfrm>
              <a:off x="5562038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61"/>
            <p:cNvSpPr/>
            <p:nvPr/>
          </p:nvSpPr>
          <p:spPr>
            <a:xfrm>
              <a:off x="5562038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61"/>
            <p:cNvSpPr/>
            <p:nvPr/>
          </p:nvSpPr>
          <p:spPr>
            <a:xfrm>
              <a:off x="5562038" y="2203302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61"/>
            <p:cNvSpPr/>
            <p:nvPr/>
          </p:nvSpPr>
          <p:spPr>
            <a:xfrm>
              <a:off x="5562038" y="225025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61"/>
            <p:cNvSpPr/>
            <p:nvPr/>
          </p:nvSpPr>
          <p:spPr>
            <a:xfrm>
              <a:off x="5562038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61"/>
            <p:cNvSpPr/>
            <p:nvPr/>
          </p:nvSpPr>
          <p:spPr>
            <a:xfrm>
              <a:off x="5562038" y="23441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61"/>
            <p:cNvSpPr/>
            <p:nvPr/>
          </p:nvSpPr>
          <p:spPr>
            <a:xfrm>
              <a:off x="5562038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61"/>
            <p:cNvSpPr/>
            <p:nvPr/>
          </p:nvSpPr>
          <p:spPr>
            <a:xfrm>
              <a:off x="5562038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61"/>
            <p:cNvSpPr/>
            <p:nvPr/>
          </p:nvSpPr>
          <p:spPr>
            <a:xfrm>
              <a:off x="5608992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61"/>
            <p:cNvSpPr/>
            <p:nvPr/>
          </p:nvSpPr>
          <p:spPr>
            <a:xfrm>
              <a:off x="5608992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61"/>
            <p:cNvSpPr/>
            <p:nvPr/>
          </p:nvSpPr>
          <p:spPr>
            <a:xfrm>
              <a:off x="5608992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61"/>
            <p:cNvSpPr/>
            <p:nvPr/>
          </p:nvSpPr>
          <p:spPr>
            <a:xfrm>
              <a:off x="5608992" y="1780880"/>
              <a:ext cx="38435" cy="32813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61"/>
            <p:cNvSpPr/>
            <p:nvPr/>
          </p:nvSpPr>
          <p:spPr>
            <a:xfrm>
              <a:off x="5608992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1"/>
            <p:cNvSpPr/>
            <p:nvPr/>
          </p:nvSpPr>
          <p:spPr>
            <a:xfrm>
              <a:off x="5608992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1"/>
            <p:cNvSpPr/>
            <p:nvPr/>
          </p:nvSpPr>
          <p:spPr>
            <a:xfrm>
              <a:off x="5608992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1"/>
            <p:cNvSpPr/>
            <p:nvPr/>
          </p:nvSpPr>
          <p:spPr>
            <a:xfrm>
              <a:off x="5608992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1"/>
            <p:cNvSpPr/>
            <p:nvPr/>
          </p:nvSpPr>
          <p:spPr>
            <a:xfrm>
              <a:off x="5608992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1"/>
            <p:cNvSpPr/>
            <p:nvPr/>
          </p:nvSpPr>
          <p:spPr>
            <a:xfrm>
              <a:off x="5608992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61"/>
            <p:cNvSpPr/>
            <p:nvPr/>
          </p:nvSpPr>
          <p:spPr>
            <a:xfrm>
              <a:off x="5608992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61"/>
            <p:cNvSpPr/>
            <p:nvPr/>
          </p:nvSpPr>
          <p:spPr>
            <a:xfrm>
              <a:off x="5608992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61"/>
            <p:cNvSpPr/>
            <p:nvPr/>
          </p:nvSpPr>
          <p:spPr>
            <a:xfrm>
              <a:off x="5608992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61"/>
            <p:cNvSpPr/>
            <p:nvPr/>
          </p:nvSpPr>
          <p:spPr>
            <a:xfrm>
              <a:off x="5608992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61"/>
            <p:cNvSpPr/>
            <p:nvPr/>
          </p:nvSpPr>
          <p:spPr>
            <a:xfrm>
              <a:off x="5608992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61"/>
            <p:cNvSpPr/>
            <p:nvPr/>
          </p:nvSpPr>
          <p:spPr>
            <a:xfrm>
              <a:off x="5608992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61"/>
            <p:cNvSpPr/>
            <p:nvPr/>
          </p:nvSpPr>
          <p:spPr>
            <a:xfrm>
              <a:off x="5608992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1"/>
            <p:cNvSpPr/>
            <p:nvPr/>
          </p:nvSpPr>
          <p:spPr>
            <a:xfrm>
              <a:off x="5655962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1"/>
            <p:cNvSpPr/>
            <p:nvPr/>
          </p:nvSpPr>
          <p:spPr>
            <a:xfrm>
              <a:off x="5655962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1"/>
            <p:cNvSpPr/>
            <p:nvPr/>
          </p:nvSpPr>
          <p:spPr>
            <a:xfrm>
              <a:off x="5655962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1"/>
            <p:cNvSpPr/>
            <p:nvPr/>
          </p:nvSpPr>
          <p:spPr>
            <a:xfrm>
              <a:off x="5655962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1"/>
            <p:cNvSpPr/>
            <p:nvPr/>
          </p:nvSpPr>
          <p:spPr>
            <a:xfrm>
              <a:off x="5655962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1"/>
            <p:cNvSpPr/>
            <p:nvPr/>
          </p:nvSpPr>
          <p:spPr>
            <a:xfrm>
              <a:off x="5655962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1"/>
            <p:cNvSpPr/>
            <p:nvPr/>
          </p:nvSpPr>
          <p:spPr>
            <a:xfrm>
              <a:off x="5655962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1"/>
            <p:cNvSpPr/>
            <p:nvPr/>
          </p:nvSpPr>
          <p:spPr>
            <a:xfrm>
              <a:off x="5655962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1"/>
            <p:cNvSpPr/>
            <p:nvPr/>
          </p:nvSpPr>
          <p:spPr>
            <a:xfrm>
              <a:off x="5655962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1"/>
            <p:cNvSpPr/>
            <p:nvPr/>
          </p:nvSpPr>
          <p:spPr>
            <a:xfrm>
              <a:off x="5655962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1"/>
            <p:cNvSpPr/>
            <p:nvPr/>
          </p:nvSpPr>
          <p:spPr>
            <a:xfrm>
              <a:off x="5655962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61"/>
            <p:cNvSpPr/>
            <p:nvPr/>
          </p:nvSpPr>
          <p:spPr>
            <a:xfrm>
              <a:off x="5655962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61"/>
            <p:cNvSpPr/>
            <p:nvPr/>
          </p:nvSpPr>
          <p:spPr>
            <a:xfrm>
              <a:off x="5655962" y="2203302"/>
              <a:ext cx="38543" cy="32920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1"/>
            <p:cNvSpPr/>
            <p:nvPr/>
          </p:nvSpPr>
          <p:spPr>
            <a:xfrm>
              <a:off x="5655962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1"/>
            <p:cNvSpPr/>
            <p:nvPr/>
          </p:nvSpPr>
          <p:spPr>
            <a:xfrm>
              <a:off x="5655962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1"/>
            <p:cNvSpPr/>
            <p:nvPr/>
          </p:nvSpPr>
          <p:spPr>
            <a:xfrm>
              <a:off x="5655962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1"/>
            <p:cNvSpPr/>
            <p:nvPr/>
          </p:nvSpPr>
          <p:spPr>
            <a:xfrm>
              <a:off x="5655962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61"/>
            <p:cNvSpPr/>
            <p:nvPr/>
          </p:nvSpPr>
          <p:spPr>
            <a:xfrm>
              <a:off x="5655962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61"/>
            <p:cNvSpPr/>
            <p:nvPr/>
          </p:nvSpPr>
          <p:spPr>
            <a:xfrm>
              <a:off x="5702917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1"/>
            <p:cNvSpPr/>
            <p:nvPr/>
          </p:nvSpPr>
          <p:spPr>
            <a:xfrm>
              <a:off x="5702917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1"/>
            <p:cNvSpPr/>
            <p:nvPr/>
          </p:nvSpPr>
          <p:spPr>
            <a:xfrm>
              <a:off x="5702917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61"/>
            <p:cNvSpPr/>
            <p:nvPr/>
          </p:nvSpPr>
          <p:spPr>
            <a:xfrm>
              <a:off x="5702917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61"/>
            <p:cNvSpPr/>
            <p:nvPr/>
          </p:nvSpPr>
          <p:spPr>
            <a:xfrm>
              <a:off x="5702917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61"/>
            <p:cNvSpPr/>
            <p:nvPr/>
          </p:nvSpPr>
          <p:spPr>
            <a:xfrm>
              <a:off x="6219264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61"/>
            <p:cNvSpPr/>
            <p:nvPr/>
          </p:nvSpPr>
          <p:spPr>
            <a:xfrm>
              <a:off x="6219264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61"/>
            <p:cNvSpPr/>
            <p:nvPr/>
          </p:nvSpPr>
          <p:spPr>
            <a:xfrm>
              <a:off x="6266096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61"/>
            <p:cNvSpPr/>
            <p:nvPr/>
          </p:nvSpPr>
          <p:spPr>
            <a:xfrm>
              <a:off x="6266096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61"/>
            <p:cNvSpPr/>
            <p:nvPr/>
          </p:nvSpPr>
          <p:spPr>
            <a:xfrm>
              <a:off x="6313066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61"/>
            <p:cNvSpPr/>
            <p:nvPr/>
          </p:nvSpPr>
          <p:spPr>
            <a:xfrm>
              <a:off x="6313066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61"/>
            <p:cNvSpPr/>
            <p:nvPr/>
          </p:nvSpPr>
          <p:spPr>
            <a:xfrm>
              <a:off x="6313066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61"/>
            <p:cNvSpPr/>
            <p:nvPr/>
          </p:nvSpPr>
          <p:spPr>
            <a:xfrm>
              <a:off x="6360036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61"/>
            <p:cNvSpPr/>
            <p:nvPr/>
          </p:nvSpPr>
          <p:spPr>
            <a:xfrm>
              <a:off x="6360036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61"/>
            <p:cNvSpPr/>
            <p:nvPr/>
          </p:nvSpPr>
          <p:spPr>
            <a:xfrm>
              <a:off x="6406990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61"/>
            <p:cNvSpPr/>
            <p:nvPr/>
          </p:nvSpPr>
          <p:spPr>
            <a:xfrm>
              <a:off x="6688641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61"/>
            <p:cNvSpPr/>
            <p:nvPr/>
          </p:nvSpPr>
          <p:spPr>
            <a:xfrm>
              <a:off x="6453960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61"/>
            <p:cNvSpPr/>
            <p:nvPr/>
          </p:nvSpPr>
          <p:spPr>
            <a:xfrm>
              <a:off x="6500792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1"/>
            <p:cNvSpPr/>
            <p:nvPr/>
          </p:nvSpPr>
          <p:spPr>
            <a:xfrm>
              <a:off x="6547885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1"/>
            <p:cNvSpPr/>
            <p:nvPr/>
          </p:nvSpPr>
          <p:spPr>
            <a:xfrm>
              <a:off x="6641686" y="1733925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61"/>
            <p:cNvSpPr/>
            <p:nvPr/>
          </p:nvSpPr>
          <p:spPr>
            <a:xfrm>
              <a:off x="6594840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61"/>
            <p:cNvSpPr/>
            <p:nvPr/>
          </p:nvSpPr>
          <p:spPr>
            <a:xfrm>
              <a:off x="6547885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1"/>
            <p:cNvSpPr/>
            <p:nvPr/>
          </p:nvSpPr>
          <p:spPr>
            <a:xfrm>
              <a:off x="6500792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1"/>
            <p:cNvSpPr/>
            <p:nvPr/>
          </p:nvSpPr>
          <p:spPr>
            <a:xfrm>
              <a:off x="6453960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61"/>
            <p:cNvSpPr/>
            <p:nvPr/>
          </p:nvSpPr>
          <p:spPr>
            <a:xfrm>
              <a:off x="6406990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61"/>
            <p:cNvSpPr/>
            <p:nvPr/>
          </p:nvSpPr>
          <p:spPr>
            <a:xfrm>
              <a:off x="6406990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61"/>
            <p:cNvSpPr/>
            <p:nvPr/>
          </p:nvSpPr>
          <p:spPr>
            <a:xfrm>
              <a:off x="6360036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61"/>
            <p:cNvSpPr/>
            <p:nvPr/>
          </p:nvSpPr>
          <p:spPr>
            <a:xfrm>
              <a:off x="6313066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61"/>
            <p:cNvSpPr/>
            <p:nvPr/>
          </p:nvSpPr>
          <p:spPr>
            <a:xfrm>
              <a:off x="6266096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61"/>
            <p:cNvSpPr/>
            <p:nvPr/>
          </p:nvSpPr>
          <p:spPr>
            <a:xfrm>
              <a:off x="6219264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61"/>
            <p:cNvSpPr/>
            <p:nvPr/>
          </p:nvSpPr>
          <p:spPr>
            <a:xfrm>
              <a:off x="5937613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61"/>
            <p:cNvSpPr/>
            <p:nvPr/>
          </p:nvSpPr>
          <p:spPr>
            <a:xfrm>
              <a:off x="5937613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61"/>
            <p:cNvSpPr/>
            <p:nvPr/>
          </p:nvSpPr>
          <p:spPr>
            <a:xfrm>
              <a:off x="5984568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61"/>
            <p:cNvSpPr/>
            <p:nvPr/>
          </p:nvSpPr>
          <p:spPr>
            <a:xfrm>
              <a:off x="5984568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61"/>
            <p:cNvSpPr/>
            <p:nvPr/>
          </p:nvSpPr>
          <p:spPr>
            <a:xfrm>
              <a:off x="5984568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1"/>
            <p:cNvSpPr/>
            <p:nvPr/>
          </p:nvSpPr>
          <p:spPr>
            <a:xfrm>
              <a:off x="5984568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1"/>
            <p:cNvSpPr/>
            <p:nvPr/>
          </p:nvSpPr>
          <p:spPr>
            <a:xfrm>
              <a:off x="5984568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1"/>
            <p:cNvSpPr/>
            <p:nvPr/>
          </p:nvSpPr>
          <p:spPr>
            <a:xfrm>
              <a:off x="5984568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1"/>
            <p:cNvSpPr/>
            <p:nvPr/>
          </p:nvSpPr>
          <p:spPr>
            <a:xfrm>
              <a:off x="5984568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61"/>
            <p:cNvSpPr/>
            <p:nvPr/>
          </p:nvSpPr>
          <p:spPr>
            <a:xfrm>
              <a:off x="5984568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61"/>
            <p:cNvSpPr/>
            <p:nvPr/>
          </p:nvSpPr>
          <p:spPr>
            <a:xfrm>
              <a:off x="5984568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1"/>
            <p:cNvSpPr/>
            <p:nvPr/>
          </p:nvSpPr>
          <p:spPr>
            <a:xfrm>
              <a:off x="6031415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1"/>
            <p:cNvSpPr/>
            <p:nvPr/>
          </p:nvSpPr>
          <p:spPr>
            <a:xfrm>
              <a:off x="6031415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1"/>
            <p:cNvSpPr/>
            <p:nvPr/>
          </p:nvSpPr>
          <p:spPr>
            <a:xfrm>
              <a:off x="6031415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1"/>
            <p:cNvSpPr/>
            <p:nvPr/>
          </p:nvSpPr>
          <p:spPr>
            <a:xfrm>
              <a:off x="6031415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1"/>
            <p:cNvSpPr/>
            <p:nvPr/>
          </p:nvSpPr>
          <p:spPr>
            <a:xfrm>
              <a:off x="6031415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1"/>
            <p:cNvSpPr/>
            <p:nvPr/>
          </p:nvSpPr>
          <p:spPr>
            <a:xfrm>
              <a:off x="6031415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1"/>
            <p:cNvSpPr/>
            <p:nvPr/>
          </p:nvSpPr>
          <p:spPr>
            <a:xfrm>
              <a:off x="6031415" y="1968606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1"/>
            <p:cNvSpPr/>
            <p:nvPr/>
          </p:nvSpPr>
          <p:spPr>
            <a:xfrm>
              <a:off x="6031415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61"/>
            <p:cNvSpPr/>
            <p:nvPr/>
          </p:nvSpPr>
          <p:spPr>
            <a:xfrm>
              <a:off x="6078369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1"/>
            <p:cNvSpPr/>
            <p:nvPr/>
          </p:nvSpPr>
          <p:spPr>
            <a:xfrm>
              <a:off x="6078369" y="1733925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1"/>
            <p:cNvSpPr/>
            <p:nvPr/>
          </p:nvSpPr>
          <p:spPr>
            <a:xfrm>
              <a:off x="6078369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1"/>
            <p:cNvSpPr/>
            <p:nvPr/>
          </p:nvSpPr>
          <p:spPr>
            <a:xfrm>
              <a:off x="6078369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61"/>
            <p:cNvSpPr/>
            <p:nvPr/>
          </p:nvSpPr>
          <p:spPr>
            <a:xfrm>
              <a:off x="6078369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61"/>
            <p:cNvSpPr/>
            <p:nvPr/>
          </p:nvSpPr>
          <p:spPr>
            <a:xfrm>
              <a:off x="6078369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1"/>
            <p:cNvSpPr/>
            <p:nvPr/>
          </p:nvSpPr>
          <p:spPr>
            <a:xfrm>
              <a:off x="6078369" y="1968606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1"/>
            <p:cNvSpPr/>
            <p:nvPr/>
          </p:nvSpPr>
          <p:spPr>
            <a:xfrm>
              <a:off x="6078369" y="201543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1"/>
            <p:cNvSpPr/>
            <p:nvPr/>
          </p:nvSpPr>
          <p:spPr>
            <a:xfrm>
              <a:off x="6125339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1"/>
            <p:cNvSpPr/>
            <p:nvPr/>
          </p:nvSpPr>
          <p:spPr>
            <a:xfrm>
              <a:off x="6125339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1"/>
            <p:cNvSpPr/>
            <p:nvPr/>
          </p:nvSpPr>
          <p:spPr>
            <a:xfrm>
              <a:off x="6125339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1"/>
            <p:cNvSpPr/>
            <p:nvPr/>
          </p:nvSpPr>
          <p:spPr>
            <a:xfrm>
              <a:off x="6172309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1"/>
            <p:cNvSpPr/>
            <p:nvPr/>
          </p:nvSpPr>
          <p:spPr>
            <a:xfrm>
              <a:off x="6172309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1"/>
            <p:cNvSpPr/>
            <p:nvPr/>
          </p:nvSpPr>
          <p:spPr>
            <a:xfrm>
              <a:off x="6172309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1"/>
            <p:cNvSpPr/>
            <p:nvPr/>
          </p:nvSpPr>
          <p:spPr>
            <a:xfrm>
              <a:off x="6172309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1"/>
            <p:cNvSpPr/>
            <p:nvPr/>
          </p:nvSpPr>
          <p:spPr>
            <a:xfrm>
              <a:off x="6125339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1"/>
            <p:cNvSpPr/>
            <p:nvPr/>
          </p:nvSpPr>
          <p:spPr>
            <a:xfrm>
              <a:off x="6125339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61"/>
            <p:cNvSpPr/>
            <p:nvPr/>
          </p:nvSpPr>
          <p:spPr>
            <a:xfrm>
              <a:off x="6125339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61"/>
            <p:cNvSpPr/>
            <p:nvPr/>
          </p:nvSpPr>
          <p:spPr>
            <a:xfrm>
              <a:off x="6125339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61"/>
            <p:cNvSpPr/>
            <p:nvPr/>
          </p:nvSpPr>
          <p:spPr>
            <a:xfrm>
              <a:off x="6125339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61"/>
            <p:cNvSpPr/>
            <p:nvPr/>
          </p:nvSpPr>
          <p:spPr>
            <a:xfrm>
              <a:off x="6125339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1"/>
            <p:cNvSpPr/>
            <p:nvPr/>
          </p:nvSpPr>
          <p:spPr>
            <a:xfrm>
              <a:off x="6078369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1"/>
            <p:cNvSpPr/>
            <p:nvPr/>
          </p:nvSpPr>
          <p:spPr>
            <a:xfrm>
              <a:off x="6031415" y="206240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61"/>
            <p:cNvSpPr/>
            <p:nvPr/>
          </p:nvSpPr>
          <p:spPr>
            <a:xfrm>
              <a:off x="6031415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61"/>
            <p:cNvSpPr/>
            <p:nvPr/>
          </p:nvSpPr>
          <p:spPr>
            <a:xfrm>
              <a:off x="5984568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1"/>
            <p:cNvSpPr/>
            <p:nvPr/>
          </p:nvSpPr>
          <p:spPr>
            <a:xfrm>
              <a:off x="5702917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1"/>
            <p:cNvSpPr/>
            <p:nvPr/>
          </p:nvSpPr>
          <p:spPr>
            <a:xfrm>
              <a:off x="5702917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1"/>
            <p:cNvSpPr/>
            <p:nvPr/>
          </p:nvSpPr>
          <p:spPr>
            <a:xfrm>
              <a:off x="5702917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1"/>
            <p:cNvSpPr/>
            <p:nvPr/>
          </p:nvSpPr>
          <p:spPr>
            <a:xfrm>
              <a:off x="5702917" y="1968606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1"/>
            <p:cNvSpPr/>
            <p:nvPr/>
          </p:nvSpPr>
          <p:spPr>
            <a:xfrm>
              <a:off x="5702917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1"/>
            <p:cNvSpPr/>
            <p:nvPr/>
          </p:nvSpPr>
          <p:spPr>
            <a:xfrm>
              <a:off x="5702917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1"/>
            <p:cNvSpPr/>
            <p:nvPr/>
          </p:nvSpPr>
          <p:spPr>
            <a:xfrm>
              <a:off x="5702917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1"/>
            <p:cNvSpPr/>
            <p:nvPr/>
          </p:nvSpPr>
          <p:spPr>
            <a:xfrm>
              <a:off x="5702917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1"/>
            <p:cNvSpPr/>
            <p:nvPr/>
          </p:nvSpPr>
          <p:spPr>
            <a:xfrm>
              <a:off x="5702917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61"/>
            <p:cNvSpPr/>
            <p:nvPr/>
          </p:nvSpPr>
          <p:spPr>
            <a:xfrm>
              <a:off x="5702917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61"/>
            <p:cNvSpPr/>
            <p:nvPr/>
          </p:nvSpPr>
          <p:spPr>
            <a:xfrm>
              <a:off x="5702917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1"/>
            <p:cNvSpPr/>
            <p:nvPr/>
          </p:nvSpPr>
          <p:spPr>
            <a:xfrm>
              <a:off x="5702917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1"/>
            <p:cNvSpPr/>
            <p:nvPr/>
          </p:nvSpPr>
          <p:spPr>
            <a:xfrm>
              <a:off x="5702917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61"/>
            <p:cNvSpPr/>
            <p:nvPr/>
          </p:nvSpPr>
          <p:spPr>
            <a:xfrm>
              <a:off x="5702917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61"/>
            <p:cNvSpPr/>
            <p:nvPr/>
          </p:nvSpPr>
          <p:spPr>
            <a:xfrm>
              <a:off x="5702917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1"/>
            <p:cNvSpPr/>
            <p:nvPr/>
          </p:nvSpPr>
          <p:spPr>
            <a:xfrm>
              <a:off x="5749887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1"/>
            <p:cNvSpPr/>
            <p:nvPr/>
          </p:nvSpPr>
          <p:spPr>
            <a:xfrm>
              <a:off x="5749887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1"/>
            <p:cNvSpPr/>
            <p:nvPr/>
          </p:nvSpPr>
          <p:spPr>
            <a:xfrm>
              <a:off x="5749887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1"/>
            <p:cNvSpPr/>
            <p:nvPr/>
          </p:nvSpPr>
          <p:spPr>
            <a:xfrm>
              <a:off x="5749887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61"/>
            <p:cNvSpPr/>
            <p:nvPr/>
          </p:nvSpPr>
          <p:spPr>
            <a:xfrm>
              <a:off x="5749887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61"/>
            <p:cNvSpPr/>
            <p:nvPr/>
          </p:nvSpPr>
          <p:spPr>
            <a:xfrm>
              <a:off x="5749887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1"/>
            <p:cNvSpPr/>
            <p:nvPr/>
          </p:nvSpPr>
          <p:spPr>
            <a:xfrm>
              <a:off x="5749887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1"/>
            <p:cNvSpPr/>
            <p:nvPr/>
          </p:nvSpPr>
          <p:spPr>
            <a:xfrm>
              <a:off x="5749887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1"/>
            <p:cNvSpPr/>
            <p:nvPr/>
          </p:nvSpPr>
          <p:spPr>
            <a:xfrm>
              <a:off x="5749887" y="19686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1"/>
            <p:cNvSpPr/>
            <p:nvPr/>
          </p:nvSpPr>
          <p:spPr>
            <a:xfrm>
              <a:off x="5749887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1"/>
            <p:cNvSpPr/>
            <p:nvPr/>
          </p:nvSpPr>
          <p:spPr>
            <a:xfrm>
              <a:off x="5749887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1"/>
            <p:cNvSpPr/>
            <p:nvPr/>
          </p:nvSpPr>
          <p:spPr>
            <a:xfrm>
              <a:off x="5749887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61"/>
            <p:cNvSpPr/>
            <p:nvPr/>
          </p:nvSpPr>
          <p:spPr>
            <a:xfrm>
              <a:off x="5749887" y="2156332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61"/>
            <p:cNvSpPr/>
            <p:nvPr/>
          </p:nvSpPr>
          <p:spPr>
            <a:xfrm>
              <a:off x="5749887" y="2203302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1"/>
            <p:cNvSpPr/>
            <p:nvPr/>
          </p:nvSpPr>
          <p:spPr>
            <a:xfrm>
              <a:off x="5749887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1"/>
            <p:cNvSpPr/>
            <p:nvPr/>
          </p:nvSpPr>
          <p:spPr>
            <a:xfrm>
              <a:off x="5749887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1"/>
            <p:cNvSpPr/>
            <p:nvPr/>
          </p:nvSpPr>
          <p:spPr>
            <a:xfrm>
              <a:off x="5749887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1"/>
            <p:cNvSpPr/>
            <p:nvPr/>
          </p:nvSpPr>
          <p:spPr>
            <a:xfrm>
              <a:off x="5749887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1"/>
            <p:cNvSpPr/>
            <p:nvPr/>
          </p:nvSpPr>
          <p:spPr>
            <a:xfrm>
              <a:off x="5749887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1"/>
            <p:cNvSpPr/>
            <p:nvPr/>
          </p:nvSpPr>
          <p:spPr>
            <a:xfrm>
              <a:off x="5749887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1"/>
            <p:cNvSpPr/>
            <p:nvPr/>
          </p:nvSpPr>
          <p:spPr>
            <a:xfrm>
              <a:off x="5749887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1"/>
            <p:cNvSpPr/>
            <p:nvPr/>
          </p:nvSpPr>
          <p:spPr>
            <a:xfrm>
              <a:off x="5796842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1"/>
            <p:cNvSpPr/>
            <p:nvPr/>
          </p:nvSpPr>
          <p:spPr>
            <a:xfrm>
              <a:off x="5796842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1"/>
            <p:cNvSpPr/>
            <p:nvPr/>
          </p:nvSpPr>
          <p:spPr>
            <a:xfrm>
              <a:off x="5796842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1"/>
            <p:cNvSpPr/>
            <p:nvPr/>
          </p:nvSpPr>
          <p:spPr>
            <a:xfrm>
              <a:off x="5796842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1"/>
            <p:cNvSpPr/>
            <p:nvPr/>
          </p:nvSpPr>
          <p:spPr>
            <a:xfrm>
              <a:off x="5796842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1"/>
            <p:cNvSpPr/>
            <p:nvPr/>
          </p:nvSpPr>
          <p:spPr>
            <a:xfrm>
              <a:off x="5796842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1"/>
            <p:cNvSpPr/>
            <p:nvPr/>
          </p:nvSpPr>
          <p:spPr>
            <a:xfrm>
              <a:off x="5796842" y="19686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1"/>
            <p:cNvSpPr/>
            <p:nvPr/>
          </p:nvSpPr>
          <p:spPr>
            <a:xfrm>
              <a:off x="5796842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1"/>
            <p:cNvSpPr/>
            <p:nvPr/>
          </p:nvSpPr>
          <p:spPr>
            <a:xfrm>
              <a:off x="5796842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1"/>
            <p:cNvSpPr/>
            <p:nvPr/>
          </p:nvSpPr>
          <p:spPr>
            <a:xfrm>
              <a:off x="5796842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1"/>
            <p:cNvSpPr/>
            <p:nvPr/>
          </p:nvSpPr>
          <p:spPr>
            <a:xfrm>
              <a:off x="5796842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1"/>
            <p:cNvSpPr/>
            <p:nvPr/>
          </p:nvSpPr>
          <p:spPr>
            <a:xfrm>
              <a:off x="5796842" y="2203302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1"/>
            <p:cNvSpPr/>
            <p:nvPr/>
          </p:nvSpPr>
          <p:spPr>
            <a:xfrm>
              <a:off x="5796842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1"/>
            <p:cNvSpPr/>
            <p:nvPr/>
          </p:nvSpPr>
          <p:spPr>
            <a:xfrm>
              <a:off x="5796842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1"/>
            <p:cNvSpPr/>
            <p:nvPr/>
          </p:nvSpPr>
          <p:spPr>
            <a:xfrm>
              <a:off x="5796842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1"/>
            <p:cNvSpPr/>
            <p:nvPr/>
          </p:nvSpPr>
          <p:spPr>
            <a:xfrm>
              <a:off x="5796842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61"/>
            <p:cNvSpPr/>
            <p:nvPr/>
          </p:nvSpPr>
          <p:spPr>
            <a:xfrm>
              <a:off x="5796842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61"/>
            <p:cNvSpPr/>
            <p:nvPr/>
          </p:nvSpPr>
          <p:spPr>
            <a:xfrm>
              <a:off x="5843812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1"/>
            <p:cNvSpPr/>
            <p:nvPr/>
          </p:nvSpPr>
          <p:spPr>
            <a:xfrm>
              <a:off x="5843812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1"/>
            <p:cNvSpPr/>
            <p:nvPr/>
          </p:nvSpPr>
          <p:spPr>
            <a:xfrm>
              <a:off x="5843812" y="1780880"/>
              <a:ext cx="38297" cy="32813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1"/>
            <p:cNvSpPr/>
            <p:nvPr/>
          </p:nvSpPr>
          <p:spPr>
            <a:xfrm>
              <a:off x="5843812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1"/>
            <p:cNvSpPr/>
            <p:nvPr/>
          </p:nvSpPr>
          <p:spPr>
            <a:xfrm>
              <a:off x="5843812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1"/>
            <p:cNvSpPr/>
            <p:nvPr/>
          </p:nvSpPr>
          <p:spPr>
            <a:xfrm>
              <a:off x="5843812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1"/>
            <p:cNvSpPr/>
            <p:nvPr/>
          </p:nvSpPr>
          <p:spPr>
            <a:xfrm>
              <a:off x="5843812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1"/>
            <p:cNvSpPr/>
            <p:nvPr/>
          </p:nvSpPr>
          <p:spPr>
            <a:xfrm>
              <a:off x="5843812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1"/>
            <p:cNvSpPr/>
            <p:nvPr/>
          </p:nvSpPr>
          <p:spPr>
            <a:xfrm>
              <a:off x="5843812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1"/>
            <p:cNvSpPr/>
            <p:nvPr/>
          </p:nvSpPr>
          <p:spPr>
            <a:xfrm>
              <a:off x="5843812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1"/>
            <p:cNvSpPr/>
            <p:nvPr/>
          </p:nvSpPr>
          <p:spPr>
            <a:xfrm>
              <a:off x="5843812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1"/>
            <p:cNvSpPr/>
            <p:nvPr/>
          </p:nvSpPr>
          <p:spPr>
            <a:xfrm>
              <a:off x="5843812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61"/>
            <p:cNvSpPr/>
            <p:nvPr/>
          </p:nvSpPr>
          <p:spPr>
            <a:xfrm>
              <a:off x="5843812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61"/>
            <p:cNvSpPr/>
            <p:nvPr/>
          </p:nvSpPr>
          <p:spPr>
            <a:xfrm>
              <a:off x="5843689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1"/>
            <p:cNvSpPr/>
            <p:nvPr/>
          </p:nvSpPr>
          <p:spPr>
            <a:xfrm>
              <a:off x="5843812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1"/>
            <p:cNvSpPr/>
            <p:nvPr/>
          </p:nvSpPr>
          <p:spPr>
            <a:xfrm>
              <a:off x="5843689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1"/>
            <p:cNvSpPr/>
            <p:nvPr/>
          </p:nvSpPr>
          <p:spPr>
            <a:xfrm>
              <a:off x="5890782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1"/>
            <p:cNvSpPr/>
            <p:nvPr/>
          </p:nvSpPr>
          <p:spPr>
            <a:xfrm>
              <a:off x="5890782" y="1733925"/>
              <a:ext cx="38297" cy="32828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61"/>
            <p:cNvSpPr/>
            <p:nvPr/>
          </p:nvSpPr>
          <p:spPr>
            <a:xfrm>
              <a:off x="5890782" y="1780880"/>
              <a:ext cx="38297" cy="32828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61"/>
            <p:cNvSpPr/>
            <p:nvPr/>
          </p:nvSpPr>
          <p:spPr>
            <a:xfrm>
              <a:off x="5890782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1"/>
            <p:cNvSpPr/>
            <p:nvPr/>
          </p:nvSpPr>
          <p:spPr>
            <a:xfrm>
              <a:off x="5890782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1"/>
            <p:cNvSpPr/>
            <p:nvPr/>
          </p:nvSpPr>
          <p:spPr>
            <a:xfrm>
              <a:off x="5890782" y="1921636"/>
              <a:ext cx="38297" cy="32843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1"/>
            <p:cNvSpPr/>
            <p:nvPr/>
          </p:nvSpPr>
          <p:spPr>
            <a:xfrm>
              <a:off x="5890782" y="1968606"/>
              <a:ext cx="38297" cy="32828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1"/>
            <p:cNvSpPr/>
            <p:nvPr/>
          </p:nvSpPr>
          <p:spPr>
            <a:xfrm>
              <a:off x="5890782" y="2015437"/>
              <a:ext cx="38328" cy="32967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1"/>
            <p:cNvSpPr/>
            <p:nvPr/>
          </p:nvSpPr>
          <p:spPr>
            <a:xfrm>
              <a:off x="5890782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1"/>
            <p:cNvSpPr/>
            <p:nvPr/>
          </p:nvSpPr>
          <p:spPr>
            <a:xfrm>
              <a:off x="5937613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1"/>
            <p:cNvSpPr/>
            <p:nvPr/>
          </p:nvSpPr>
          <p:spPr>
            <a:xfrm>
              <a:off x="5937613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1"/>
            <p:cNvSpPr/>
            <p:nvPr/>
          </p:nvSpPr>
          <p:spPr>
            <a:xfrm>
              <a:off x="5937613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1"/>
            <p:cNvSpPr/>
            <p:nvPr/>
          </p:nvSpPr>
          <p:spPr>
            <a:xfrm>
              <a:off x="5937613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61"/>
            <p:cNvSpPr/>
            <p:nvPr/>
          </p:nvSpPr>
          <p:spPr>
            <a:xfrm>
              <a:off x="5937613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61"/>
            <p:cNvSpPr/>
            <p:nvPr/>
          </p:nvSpPr>
          <p:spPr>
            <a:xfrm>
              <a:off x="5937613" y="1921651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1"/>
            <p:cNvSpPr/>
            <p:nvPr/>
          </p:nvSpPr>
          <p:spPr>
            <a:xfrm>
              <a:off x="5937613" y="1968606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1"/>
            <p:cNvSpPr/>
            <p:nvPr/>
          </p:nvSpPr>
          <p:spPr>
            <a:xfrm>
              <a:off x="5937613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61"/>
            <p:cNvSpPr/>
            <p:nvPr/>
          </p:nvSpPr>
          <p:spPr>
            <a:xfrm>
              <a:off x="5937613" y="206240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61"/>
            <p:cNvSpPr/>
            <p:nvPr/>
          </p:nvSpPr>
          <p:spPr>
            <a:xfrm>
              <a:off x="5937613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1"/>
            <p:cNvSpPr/>
            <p:nvPr/>
          </p:nvSpPr>
          <p:spPr>
            <a:xfrm>
              <a:off x="5890782" y="2109377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1"/>
            <p:cNvSpPr/>
            <p:nvPr/>
          </p:nvSpPr>
          <p:spPr>
            <a:xfrm>
              <a:off x="5890782" y="2156332"/>
              <a:ext cx="38297" cy="32828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1"/>
            <p:cNvSpPr/>
            <p:nvPr/>
          </p:nvSpPr>
          <p:spPr>
            <a:xfrm>
              <a:off x="5890782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1"/>
            <p:cNvSpPr/>
            <p:nvPr/>
          </p:nvSpPr>
          <p:spPr>
            <a:xfrm>
              <a:off x="5890782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61"/>
            <p:cNvSpPr/>
            <p:nvPr/>
          </p:nvSpPr>
          <p:spPr>
            <a:xfrm>
              <a:off x="5890643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61"/>
            <p:cNvSpPr/>
            <p:nvPr/>
          </p:nvSpPr>
          <p:spPr>
            <a:xfrm>
              <a:off x="5890782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1"/>
            <p:cNvSpPr/>
            <p:nvPr/>
          </p:nvSpPr>
          <p:spPr>
            <a:xfrm>
              <a:off x="5890643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1"/>
            <p:cNvSpPr/>
            <p:nvPr/>
          </p:nvSpPr>
          <p:spPr>
            <a:xfrm>
              <a:off x="5890782" y="2297227"/>
              <a:ext cx="38297" cy="32828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61"/>
            <p:cNvSpPr/>
            <p:nvPr/>
          </p:nvSpPr>
          <p:spPr>
            <a:xfrm>
              <a:off x="5843812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61"/>
            <p:cNvSpPr/>
            <p:nvPr/>
          </p:nvSpPr>
          <p:spPr>
            <a:xfrm>
              <a:off x="5796842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61"/>
            <p:cNvSpPr/>
            <p:nvPr/>
          </p:nvSpPr>
          <p:spPr>
            <a:xfrm>
              <a:off x="5749887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61"/>
            <p:cNvSpPr/>
            <p:nvPr/>
          </p:nvSpPr>
          <p:spPr>
            <a:xfrm>
              <a:off x="5702917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61"/>
            <p:cNvSpPr/>
            <p:nvPr/>
          </p:nvSpPr>
          <p:spPr>
            <a:xfrm>
              <a:off x="5655962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61"/>
            <p:cNvSpPr/>
            <p:nvPr/>
          </p:nvSpPr>
          <p:spPr>
            <a:xfrm>
              <a:off x="5608992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61"/>
            <p:cNvSpPr/>
            <p:nvPr/>
          </p:nvSpPr>
          <p:spPr>
            <a:xfrm>
              <a:off x="6031415" y="2907360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61"/>
            <p:cNvSpPr/>
            <p:nvPr/>
          </p:nvSpPr>
          <p:spPr>
            <a:xfrm>
              <a:off x="6031415" y="2860405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61"/>
            <p:cNvSpPr/>
            <p:nvPr/>
          </p:nvSpPr>
          <p:spPr>
            <a:xfrm>
              <a:off x="6078369" y="2766604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61"/>
            <p:cNvSpPr/>
            <p:nvPr/>
          </p:nvSpPr>
          <p:spPr>
            <a:xfrm>
              <a:off x="6078369" y="2719634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61"/>
            <p:cNvSpPr/>
            <p:nvPr/>
          </p:nvSpPr>
          <p:spPr>
            <a:xfrm>
              <a:off x="5984568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1"/>
            <p:cNvSpPr/>
            <p:nvPr/>
          </p:nvSpPr>
          <p:spPr>
            <a:xfrm>
              <a:off x="5984568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1"/>
            <p:cNvSpPr/>
            <p:nvPr/>
          </p:nvSpPr>
          <p:spPr>
            <a:xfrm>
              <a:off x="5937613" y="290736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1"/>
            <p:cNvSpPr/>
            <p:nvPr/>
          </p:nvSpPr>
          <p:spPr>
            <a:xfrm>
              <a:off x="5937613" y="2860405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1"/>
            <p:cNvSpPr/>
            <p:nvPr/>
          </p:nvSpPr>
          <p:spPr>
            <a:xfrm>
              <a:off x="5937613" y="281343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1"/>
            <p:cNvSpPr/>
            <p:nvPr/>
          </p:nvSpPr>
          <p:spPr>
            <a:xfrm>
              <a:off x="5890689" y="2907360"/>
              <a:ext cx="38420" cy="32936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1"/>
            <p:cNvSpPr/>
            <p:nvPr/>
          </p:nvSpPr>
          <p:spPr>
            <a:xfrm>
              <a:off x="5890689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1"/>
            <p:cNvSpPr/>
            <p:nvPr/>
          </p:nvSpPr>
          <p:spPr>
            <a:xfrm>
              <a:off x="6031415" y="3001285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1"/>
            <p:cNvSpPr/>
            <p:nvPr/>
          </p:nvSpPr>
          <p:spPr>
            <a:xfrm>
              <a:off x="5984568" y="3001285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1"/>
            <p:cNvSpPr/>
            <p:nvPr/>
          </p:nvSpPr>
          <p:spPr>
            <a:xfrm>
              <a:off x="5937613" y="3001285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1"/>
            <p:cNvSpPr/>
            <p:nvPr/>
          </p:nvSpPr>
          <p:spPr>
            <a:xfrm>
              <a:off x="5890643" y="3001285"/>
              <a:ext cx="38435" cy="32843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1"/>
            <p:cNvSpPr/>
            <p:nvPr/>
          </p:nvSpPr>
          <p:spPr>
            <a:xfrm>
              <a:off x="5843812" y="3001285"/>
              <a:ext cx="38297" cy="32843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1"/>
            <p:cNvSpPr/>
            <p:nvPr/>
          </p:nvSpPr>
          <p:spPr>
            <a:xfrm>
              <a:off x="5843812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1"/>
            <p:cNvSpPr/>
            <p:nvPr/>
          </p:nvSpPr>
          <p:spPr>
            <a:xfrm>
              <a:off x="5796842" y="2954330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1"/>
            <p:cNvSpPr/>
            <p:nvPr/>
          </p:nvSpPr>
          <p:spPr>
            <a:xfrm>
              <a:off x="5796765" y="2907360"/>
              <a:ext cx="38420" cy="3287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1"/>
            <p:cNvSpPr/>
            <p:nvPr/>
          </p:nvSpPr>
          <p:spPr>
            <a:xfrm>
              <a:off x="5749795" y="2907360"/>
              <a:ext cx="38420" cy="32874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1"/>
            <p:cNvSpPr/>
            <p:nvPr/>
          </p:nvSpPr>
          <p:spPr>
            <a:xfrm>
              <a:off x="5749795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1"/>
            <p:cNvSpPr/>
            <p:nvPr/>
          </p:nvSpPr>
          <p:spPr>
            <a:xfrm>
              <a:off x="5702840" y="2860405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1"/>
            <p:cNvSpPr/>
            <p:nvPr/>
          </p:nvSpPr>
          <p:spPr>
            <a:xfrm>
              <a:off x="5702840" y="2813435"/>
              <a:ext cx="38420" cy="32967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61"/>
            <p:cNvSpPr/>
            <p:nvPr/>
          </p:nvSpPr>
          <p:spPr>
            <a:xfrm>
              <a:off x="5796765" y="2813435"/>
              <a:ext cx="38420" cy="32936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61"/>
            <p:cNvSpPr/>
            <p:nvPr/>
          </p:nvSpPr>
          <p:spPr>
            <a:xfrm>
              <a:off x="5749887" y="2766604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1"/>
            <p:cNvSpPr/>
            <p:nvPr/>
          </p:nvSpPr>
          <p:spPr>
            <a:xfrm>
              <a:off x="5702917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1"/>
            <p:cNvSpPr/>
            <p:nvPr/>
          </p:nvSpPr>
          <p:spPr>
            <a:xfrm>
              <a:off x="6829413" y="1733925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1"/>
            <p:cNvSpPr/>
            <p:nvPr/>
          </p:nvSpPr>
          <p:spPr>
            <a:xfrm>
              <a:off x="6782566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1"/>
            <p:cNvSpPr/>
            <p:nvPr/>
          </p:nvSpPr>
          <p:spPr>
            <a:xfrm>
              <a:off x="6782566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1"/>
            <p:cNvSpPr/>
            <p:nvPr/>
          </p:nvSpPr>
          <p:spPr>
            <a:xfrm>
              <a:off x="6735611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1"/>
            <p:cNvSpPr/>
            <p:nvPr/>
          </p:nvSpPr>
          <p:spPr>
            <a:xfrm>
              <a:off x="6735611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1"/>
            <p:cNvSpPr/>
            <p:nvPr/>
          </p:nvSpPr>
          <p:spPr>
            <a:xfrm>
              <a:off x="6688641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1"/>
            <p:cNvSpPr/>
            <p:nvPr/>
          </p:nvSpPr>
          <p:spPr>
            <a:xfrm>
              <a:off x="6688641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1"/>
            <p:cNvSpPr/>
            <p:nvPr/>
          </p:nvSpPr>
          <p:spPr>
            <a:xfrm>
              <a:off x="6641686" y="1780880"/>
              <a:ext cx="38451" cy="32813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1"/>
            <p:cNvSpPr/>
            <p:nvPr/>
          </p:nvSpPr>
          <p:spPr>
            <a:xfrm>
              <a:off x="6641686" y="1686955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1"/>
            <p:cNvSpPr/>
            <p:nvPr/>
          </p:nvSpPr>
          <p:spPr>
            <a:xfrm>
              <a:off x="6594840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61"/>
            <p:cNvSpPr/>
            <p:nvPr/>
          </p:nvSpPr>
          <p:spPr>
            <a:xfrm>
              <a:off x="6594840" y="1780880"/>
              <a:ext cx="38343" cy="32813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61"/>
            <p:cNvSpPr/>
            <p:nvPr/>
          </p:nvSpPr>
          <p:spPr>
            <a:xfrm>
              <a:off x="6594840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1"/>
            <p:cNvSpPr/>
            <p:nvPr/>
          </p:nvSpPr>
          <p:spPr>
            <a:xfrm>
              <a:off x="6594840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1"/>
            <p:cNvSpPr/>
            <p:nvPr/>
          </p:nvSpPr>
          <p:spPr>
            <a:xfrm>
              <a:off x="6547885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1"/>
            <p:cNvSpPr/>
            <p:nvPr/>
          </p:nvSpPr>
          <p:spPr>
            <a:xfrm>
              <a:off x="6547885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1"/>
            <p:cNvSpPr/>
            <p:nvPr/>
          </p:nvSpPr>
          <p:spPr>
            <a:xfrm>
              <a:off x="6547885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1"/>
            <p:cNvSpPr/>
            <p:nvPr/>
          </p:nvSpPr>
          <p:spPr>
            <a:xfrm>
              <a:off x="6547885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1"/>
            <p:cNvSpPr/>
            <p:nvPr/>
          </p:nvSpPr>
          <p:spPr>
            <a:xfrm>
              <a:off x="6500792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1"/>
            <p:cNvSpPr/>
            <p:nvPr/>
          </p:nvSpPr>
          <p:spPr>
            <a:xfrm>
              <a:off x="6500792" y="1874681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1"/>
            <p:cNvSpPr/>
            <p:nvPr/>
          </p:nvSpPr>
          <p:spPr>
            <a:xfrm>
              <a:off x="6500792" y="1780880"/>
              <a:ext cx="38466" cy="32813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1"/>
            <p:cNvSpPr/>
            <p:nvPr/>
          </p:nvSpPr>
          <p:spPr>
            <a:xfrm>
              <a:off x="6500792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61"/>
            <p:cNvSpPr/>
            <p:nvPr/>
          </p:nvSpPr>
          <p:spPr>
            <a:xfrm>
              <a:off x="6453960" y="1968606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61"/>
            <p:cNvSpPr/>
            <p:nvPr/>
          </p:nvSpPr>
          <p:spPr>
            <a:xfrm>
              <a:off x="6453960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61"/>
            <p:cNvSpPr/>
            <p:nvPr/>
          </p:nvSpPr>
          <p:spPr>
            <a:xfrm>
              <a:off x="6453960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61"/>
            <p:cNvSpPr/>
            <p:nvPr/>
          </p:nvSpPr>
          <p:spPr>
            <a:xfrm>
              <a:off x="6453960" y="1780880"/>
              <a:ext cx="38328" cy="32813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61"/>
            <p:cNvSpPr/>
            <p:nvPr/>
          </p:nvSpPr>
          <p:spPr>
            <a:xfrm>
              <a:off x="6453960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61"/>
            <p:cNvSpPr/>
            <p:nvPr/>
          </p:nvSpPr>
          <p:spPr>
            <a:xfrm>
              <a:off x="6406990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61"/>
            <p:cNvSpPr/>
            <p:nvPr/>
          </p:nvSpPr>
          <p:spPr>
            <a:xfrm>
              <a:off x="6406990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61"/>
            <p:cNvSpPr/>
            <p:nvPr/>
          </p:nvSpPr>
          <p:spPr>
            <a:xfrm>
              <a:off x="6360036" y="1827711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61"/>
            <p:cNvSpPr/>
            <p:nvPr/>
          </p:nvSpPr>
          <p:spPr>
            <a:xfrm>
              <a:off x="6360036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61"/>
            <p:cNvSpPr/>
            <p:nvPr/>
          </p:nvSpPr>
          <p:spPr>
            <a:xfrm>
              <a:off x="6360036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1"/>
            <p:cNvSpPr/>
            <p:nvPr/>
          </p:nvSpPr>
          <p:spPr>
            <a:xfrm>
              <a:off x="6313066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1"/>
            <p:cNvSpPr/>
            <p:nvPr/>
          </p:nvSpPr>
          <p:spPr>
            <a:xfrm>
              <a:off x="6313066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1"/>
            <p:cNvSpPr/>
            <p:nvPr/>
          </p:nvSpPr>
          <p:spPr>
            <a:xfrm>
              <a:off x="6266096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1"/>
            <p:cNvSpPr/>
            <p:nvPr/>
          </p:nvSpPr>
          <p:spPr>
            <a:xfrm>
              <a:off x="6266096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1"/>
            <p:cNvSpPr/>
            <p:nvPr/>
          </p:nvSpPr>
          <p:spPr>
            <a:xfrm>
              <a:off x="6266096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1"/>
            <p:cNvSpPr/>
            <p:nvPr/>
          </p:nvSpPr>
          <p:spPr>
            <a:xfrm>
              <a:off x="6266096" y="1921651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1"/>
            <p:cNvSpPr/>
            <p:nvPr/>
          </p:nvSpPr>
          <p:spPr>
            <a:xfrm>
              <a:off x="6266096" y="1827711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1"/>
            <p:cNvSpPr/>
            <p:nvPr/>
          </p:nvSpPr>
          <p:spPr>
            <a:xfrm>
              <a:off x="6266096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1"/>
            <p:cNvSpPr/>
            <p:nvPr/>
          </p:nvSpPr>
          <p:spPr>
            <a:xfrm>
              <a:off x="6266096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1"/>
            <p:cNvSpPr/>
            <p:nvPr/>
          </p:nvSpPr>
          <p:spPr>
            <a:xfrm>
              <a:off x="6219264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1"/>
            <p:cNvSpPr/>
            <p:nvPr/>
          </p:nvSpPr>
          <p:spPr>
            <a:xfrm>
              <a:off x="6219264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1"/>
            <p:cNvSpPr/>
            <p:nvPr/>
          </p:nvSpPr>
          <p:spPr>
            <a:xfrm>
              <a:off x="6219264" y="201543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1"/>
            <p:cNvSpPr/>
            <p:nvPr/>
          </p:nvSpPr>
          <p:spPr>
            <a:xfrm>
              <a:off x="6219264" y="1968606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1"/>
            <p:cNvSpPr/>
            <p:nvPr/>
          </p:nvSpPr>
          <p:spPr>
            <a:xfrm>
              <a:off x="6219264" y="1874681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1"/>
            <p:cNvSpPr/>
            <p:nvPr/>
          </p:nvSpPr>
          <p:spPr>
            <a:xfrm>
              <a:off x="6219264" y="1827711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1"/>
            <p:cNvSpPr/>
            <p:nvPr/>
          </p:nvSpPr>
          <p:spPr>
            <a:xfrm>
              <a:off x="6219264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1"/>
            <p:cNvSpPr/>
            <p:nvPr/>
          </p:nvSpPr>
          <p:spPr>
            <a:xfrm>
              <a:off x="6172309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1"/>
            <p:cNvSpPr/>
            <p:nvPr/>
          </p:nvSpPr>
          <p:spPr>
            <a:xfrm>
              <a:off x="6172309" y="2297227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61"/>
            <p:cNvSpPr/>
            <p:nvPr/>
          </p:nvSpPr>
          <p:spPr>
            <a:xfrm>
              <a:off x="6172309" y="206240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61"/>
            <p:cNvSpPr/>
            <p:nvPr/>
          </p:nvSpPr>
          <p:spPr>
            <a:xfrm>
              <a:off x="6172309" y="201543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1"/>
            <p:cNvSpPr/>
            <p:nvPr/>
          </p:nvSpPr>
          <p:spPr>
            <a:xfrm>
              <a:off x="6172309" y="1968606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1"/>
            <p:cNvSpPr/>
            <p:nvPr/>
          </p:nvSpPr>
          <p:spPr>
            <a:xfrm>
              <a:off x="6172309" y="1921651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1"/>
            <p:cNvSpPr/>
            <p:nvPr/>
          </p:nvSpPr>
          <p:spPr>
            <a:xfrm>
              <a:off x="6172309" y="1874681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1"/>
            <p:cNvSpPr/>
            <p:nvPr/>
          </p:nvSpPr>
          <p:spPr>
            <a:xfrm>
              <a:off x="6172309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1"/>
            <p:cNvSpPr/>
            <p:nvPr/>
          </p:nvSpPr>
          <p:spPr>
            <a:xfrm>
              <a:off x="6125339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1"/>
            <p:cNvSpPr/>
            <p:nvPr/>
          </p:nvSpPr>
          <p:spPr>
            <a:xfrm>
              <a:off x="6125339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1"/>
            <p:cNvSpPr/>
            <p:nvPr/>
          </p:nvSpPr>
          <p:spPr>
            <a:xfrm>
              <a:off x="6125339" y="2109377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1"/>
            <p:cNvSpPr/>
            <p:nvPr/>
          </p:nvSpPr>
          <p:spPr>
            <a:xfrm>
              <a:off x="6125339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1"/>
            <p:cNvSpPr/>
            <p:nvPr/>
          </p:nvSpPr>
          <p:spPr>
            <a:xfrm>
              <a:off x="6078369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1"/>
            <p:cNvSpPr/>
            <p:nvPr/>
          </p:nvSpPr>
          <p:spPr>
            <a:xfrm>
              <a:off x="6078369" y="2203302"/>
              <a:ext cx="38559" cy="32920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1"/>
            <p:cNvSpPr/>
            <p:nvPr/>
          </p:nvSpPr>
          <p:spPr>
            <a:xfrm>
              <a:off x="6078369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61"/>
            <p:cNvSpPr/>
            <p:nvPr/>
          </p:nvSpPr>
          <p:spPr>
            <a:xfrm>
              <a:off x="6078369" y="2109377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61"/>
            <p:cNvSpPr/>
            <p:nvPr/>
          </p:nvSpPr>
          <p:spPr>
            <a:xfrm>
              <a:off x="6078369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1"/>
            <p:cNvSpPr/>
            <p:nvPr/>
          </p:nvSpPr>
          <p:spPr>
            <a:xfrm>
              <a:off x="6031415" y="2156332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1"/>
            <p:cNvSpPr/>
            <p:nvPr/>
          </p:nvSpPr>
          <p:spPr>
            <a:xfrm>
              <a:off x="6031415" y="1639985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1"/>
            <p:cNvSpPr/>
            <p:nvPr/>
          </p:nvSpPr>
          <p:spPr>
            <a:xfrm>
              <a:off x="5984568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1"/>
            <p:cNvSpPr/>
            <p:nvPr/>
          </p:nvSpPr>
          <p:spPr>
            <a:xfrm>
              <a:off x="5984568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61"/>
            <p:cNvSpPr/>
            <p:nvPr/>
          </p:nvSpPr>
          <p:spPr>
            <a:xfrm>
              <a:off x="5984568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61"/>
            <p:cNvSpPr/>
            <p:nvPr/>
          </p:nvSpPr>
          <p:spPr>
            <a:xfrm>
              <a:off x="5984568" y="2156332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1"/>
            <p:cNvSpPr/>
            <p:nvPr/>
          </p:nvSpPr>
          <p:spPr>
            <a:xfrm>
              <a:off x="5984568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1"/>
            <p:cNvSpPr/>
            <p:nvPr/>
          </p:nvSpPr>
          <p:spPr>
            <a:xfrm>
              <a:off x="5937613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1"/>
            <p:cNvSpPr/>
            <p:nvPr/>
          </p:nvSpPr>
          <p:spPr>
            <a:xfrm>
              <a:off x="5937613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1"/>
            <p:cNvSpPr/>
            <p:nvPr/>
          </p:nvSpPr>
          <p:spPr>
            <a:xfrm>
              <a:off x="5937613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1"/>
            <p:cNvSpPr/>
            <p:nvPr/>
          </p:nvSpPr>
          <p:spPr>
            <a:xfrm>
              <a:off x="5937613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1"/>
            <p:cNvSpPr/>
            <p:nvPr/>
          </p:nvSpPr>
          <p:spPr>
            <a:xfrm>
              <a:off x="5937613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1"/>
            <p:cNvSpPr/>
            <p:nvPr/>
          </p:nvSpPr>
          <p:spPr>
            <a:xfrm>
              <a:off x="5937613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1"/>
            <p:cNvSpPr/>
            <p:nvPr/>
          </p:nvSpPr>
          <p:spPr>
            <a:xfrm>
              <a:off x="5937613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1"/>
            <p:cNvSpPr/>
            <p:nvPr/>
          </p:nvSpPr>
          <p:spPr>
            <a:xfrm>
              <a:off x="5890782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61"/>
            <p:cNvSpPr/>
            <p:nvPr/>
          </p:nvSpPr>
          <p:spPr>
            <a:xfrm>
              <a:off x="5890782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61"/>
            <p:cNvSpPr/>
            <p:nvPr/>
          </p:nvSpPr>
          <p:spPr>
            <a:xfrm>
              <a:off x="5890689" y="1546199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1"/>
            <p:cNvSpPr/>
            <p:nvPr/>
          </p:nvSpPr>
          <p:spPr>
            <a:xfrm>
              <a:off x="5843812" y="2719634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1"/>
            <p:cNvSpPr/>
            <p:nvPr/>
          </p:nvSpPr>
          <p:spPr>
            <a:xfrm>
              <a:off x="5843812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61"/>
            <p:cNvSpPr/>
            <p:nvPr/>
          </p:nvSpPr>
          <p:spPr>
            <a:xfrm>
              <a:off x="5843812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61"/>
            <p:cNvSpPr/>
            <p:nvPr/>
          </p:nvSpPr>
          <p:spPr>
            <a:xfrm>
              <a:off x="5843812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1"/>
            <p:cNvSpPr/>
            <p:nvPr/>
          </p:nvSpPr>
          <p:spPr>
            <a:xfrm>
              <a:off x="5843812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1"/>
            <p:cNvSpPr/>
            <p:nvPr/>
          </p:nvSpPr>
          <p:spPr>
            <a:xfrm>
              <a:off x="5843719" y="1546199"/>
              <a:ext cx="38435" cy="32920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1"/>
            <p:cNvSpPr/>
            <p:nvPr/>
          </p:nvSpPr>
          <p:spPr>
            <a:xfrm>
              <a:off x="5796842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1"/>
            <p:cNvSpPr/>
            <p:nvPr/>
          </p:nvSpPr>
          <p:spPr>
            <a:xfrm>
              <a:off x="5796842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61"/>
            <p:cNvSpPr/>
            <p:nvPr/>
          </p:nvSpPr>
          <p:spPr>
            <a:xfrm>
              <a:off x="5796842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61"/>
            <p:cNvSpPr/>
            <p:nvPr/>
          </p:nvSpPr>
          <p:spPr>
            <a:xfrm>
              <a:off x="5796842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1"/>
            <p:cNvSpPr/>
            <p:nvPr/>
          </p:nvSpPr>
          <p:spPr>
            <a:xfrm>
              <a:off x="5796842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61"/>
            <p:cNvSpPr/>
            <p:nvPr/>
          </p:nvSpPr>
          <p:spPr>
            <a:xfrm>
              <a:off x="5796765" y="1546199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61"/>
            <p:cNvSpPr/>
            <p:nvPr/>
          </p:nvSpPr>
          <p:spPr>
            <a:xfrm>
              <a:off x="5749887" y="2672679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61"/>
            <p:cNvSpPr/>
            <p:nvPr/>
          </p:nvSpPr>
          <p:spPr>
            <a:xfrm>
              <a:off x="5749887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61"/>
            <p:cNvSpPr/>
            <p:nvPr/>
          </p:nvSpPr>
          <p:spPr>
            <a:xfrm>
              <a:off x="5749795" y="1546199"/>
              <a:ext cx="38420" cy="32859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61"/>
            <p:cNvSpPr/>
            <p:nvPr/>
          </p:nvSpPr>
          <p:spPr>
            <a:xfrm>
              <a:off x="5702917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61"/>
            <p:cNvSpPr/>
            <p:nvPr/>
          </p:nvSpPr>
          <p:spPr>
            <a:xfrm>
              <a:off x="5702917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61"/>
            <p:cNvSpPr/>
            <p:nvPr/>
          </p:nvSpPr>
          <p:spPr>
            <a:xfrm>
              <a:off x="5702840" y="1546199"/>
              <a:ext cx="38420" cy="32859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61"/>
            <p:cNvSpPr/>
            <p:nvPr/>
          </p:nvSpPr>
          <p:spPr>
            <a:xfrm>
              <a:off x="5655962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61"/>
            <p:cNvSpPr/>
            <p:nvPr/>
          </p:nvSpPr>
          <p:spPr>
            <a:xfrm>
              <a:off x="5655962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61"/>
            <p:cNvSpPr/>
            <p:nvPr/>
          </p:nvSpPr>
          <p:spPr>
            <a:xfrm>
              <a:off x="5655962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61"/>
            <p:cNvSpPr/>
            <p:nvPr/>
          </p:nvSpPr>
          <p:spPr>
            <a:xfrm>
              <a:off x="5655962" y="1546199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61"/>
            <p:cNvSpPr/>
            <p:nvPr/>
          </p:nvSpPr>
          <p:spPr>
            <a:xfrm>
              <a:off x="5608992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61"/>
            <p:cNvSpPr/>
            <p:nvPr/>
          </p:nvSpPr>
          <p:spPr>
            <a:xfrm>
              <a:off x="5608992" y="1593030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61"/>
            <p:cNvSpPr/>
            <p:nvPr/>
          </p:nvSpPr>
          <p:spPr>
            <a:xfrm>
              <a:off x="5562038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61"/>
            <p:cNvSpPr/>
            <p:nvPr/>
          </p:nvSpPr>
          <p:spPr>
            <a:xfrm>
              <a:off x="5562038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61"/>
            <p:cNvSpPr/>
            <p:nvPr/>
          </p:nvSpPr>
          <p:spPr>
            <a:xfrm>
              <a:off x="5562038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61"/>
            <p:cNvSpPr/>
            <p:nvPr/>
          </p:nvSpPr>
          <p:spPr>
            <a:xfrm>
              <a:off x="5515068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61"/>
            <p:cNvSpPr/>
            <p:nvPr/>
          </p:nvSpPr>
          <p:spPr>
            <a:xfrm>
              <a:off x="5515068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61"/>
            <p:cNvSpPr/>
            <p:nvPr/>
          </p:nvSpPr>
          <p:spPr>
            <a:xfrm>
              <a:off x="5515068" y="163998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61"/>
            <p:cNvSpPr/>
            <p:nvPr/>
          </p:nvSpPr>
          <p:spPr>
            <a:xfrm>
              <a:off x="5468113" y="2719634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61"/>
            <p:cNvSpPr/>
            <p:nvPr/>
          </p:nvSpPr>
          <p:spPr>
            <a:xfrm>
              <a:off x="5468113" y="2672679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61"/>
            <p:cNvSpPr/>
            <p:nvPr/>
          </p:nvSpPr>
          <p:spPr>
            <a:xfrm>
              <a:off x="5468113" y="2625709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61"/>
            <p:cNvSpPr/>
            <p:nvPr/>
          </p:nvSpPr>
          <p:spPr>
            <a:xfrm>
              <a:off x="5468113" y="2578878"/>
              <a:ext cx="38451" cy="32828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61"/>
            <p:cNvSpPr/>
            <p:nvPr/>
          </p:nvSpPr>
          <p:spPr>
            <a:xfrm>
              <a:off x="5468113" y="2531908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61"/>
            <p:cNvSpPr/>
            <p:nvPr/>
          </p:nvSpPr>
          <p:spPr>
            <a:xfrm>
              <a:off x="5468113" y="2484953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61"/>
            <p:cNvSpPr/>
            <p:nvPr/>
          </p:nvSpPr>
          <p:spPr>
            <a:xfrm>
              <a:off x="5468113" y="1686955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61"/>
            <p:cNvSpPr/>
            <p:nvPr/>
          </p:nvSpPr>
          <p:spPr>
            <a:xfrm>
              <a:off x="5468113" y="1639985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61"/>
            <p:cNvSpPr/>
            <p:nvPr/>
          </p:nvSpPr>
          <p:spPr>
            <a:xfrm>
              <a:off x="5421266" y="2672679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61"/>
            <p:cNvSpPr/>
            <p:nvPr/>
          </p:nvSpPr>
          <p:spPr>
            <a:xfrm>
              <a:off x="5421266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61"/>
            <p:cNvSpPr/>
            <p:nvPr/>
          </p:nvSpPr>
          <p:spPr>
            <a:xfrm>
              <a:off x="5421266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61"/>
            <p:cNvSpPr/>
            <p:nvPr/>
          </p:nvSpPr>
          <p:spPr>
            <a:xfrm>
              <a:off x="5421266" y="2531908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61"/>
            <p:cNvSpPr/>
            <p:nvPr/>
          </p:nvSpPr>
          <p:spPr>
            <a:xfrm>
              <a:off x="5421266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61"/>
            <p:cNvSpPr/>
            <p:nvPr/>
          </p:nvSpPr>
          <p:spPr>
            <a:xfrm>
              <a:off x="5421266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61"/>
            <p:cNvSpPr/>
            <p:nvPr/>
          </p:nvSpPr>
          <p:spPr>
            <a:xfrm>
              <a:off x="5421266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61"/>
            <p:cNvSpPr/>
            <p:nvPr/>
          </p:nvSpPr>
          <p:spPr>
            <a:xfrm>
              <a:off x="5374312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61"/>
            <p:cNvSpPr/>
            <p:nvPr/>
          </p:nvSpPr>
          <p:spPr>
            <a:xfrm>
              <a:off x="5374312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61"/>
            <p:cNvSpPr/>
            <p:nvPr/>
          </p:nvSpPr>
          <p:spPr>
            <a:xfrm>
              <a:off x="5374312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61"/>
            <p:cNvSpPr/>
            <p:nvPr/>
          </p:nvSpPr>
          <p:spPr>
            <a:xfrm>
              <a:off x="5374312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61"/>
            <p:cNvSpPr/>
            <p:nvPr/>
          </p:nvSpPr>
          <p:spPr>
            <a:xfrm>
              <a:off x="5374312" y="1639985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1"/>
            <p:cNvSpPr/>
            <p:nvPr/>
          </p:nvSpPr>
          <p:spPr>
            <a:xfrm>
              <a:off x="5374312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1"/>
            <p:cNvSpPr/>
            <p:nvPr/>
          </p:nvSpPr>
          <p:spPr>
            <a:xfrm>
              <a:off x="5327342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1"/>
            <p:cNvSpPr/>
            <p:nvPr/>
          </p:nvSpPr>
          <p:spPr>
            <a:xfrm>
              <a:off x="5327342" y="1686955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1"/>
            <p:cNvSpPr/>
            <p:nvPr/>
          </p:nvSpPr>
          <p:spPr>
            <a:xfrm>
              <a:off x="5327342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1"/>
            <p:cNvSpPr/>
            <p:nvPr/>
          </p:nvSpPr>
          <p:spPr>
            <a:xfrm>
              <a:off x="5327342" y="1546199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1"/>
            <p:cNvSpPr/>
            <p:nvPr/>
          </p:nvSpPr>
          <p:spPr>
            <a:xfrm>
              <a:off x="5280387" y="2437983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1"/>
            <p:cNvSpPr/>
            <p:nvPr/>
          </p:nvSpPr>
          <p:spPr>
            <a:xfrm>
              <a:off x="5280387" y="2391028"/>
              <a:ext cx="38451" cy="32920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1"/>
            <p:cNvSpPr/>
            <p:nvPr/>
          </p:nvSpPr>
          <p:spPr>
            <a:xfrm>
              <a:off x="5280387" y="1686955"/>
              <a:ext cx="38451" cy="32874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1"/>
            <p:cNvSpPr/>
            <p:nvPr/>
          </p:nvSpPr>
          <p:spPr>
            <a:xfrm>
              <a:off x="5280387" y="1639985"/>
              <a:ext cx="38451" cy="32936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61"/>
            <p:cNvSpPr/>
            <p:nvPr/>
          </p:nvSpPr>
          <p:spPr>
            <a:xfrm>
              <a:off x="5280387" y="1546199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61"/>
            <p:cNvSpPr/>
            <p:nvPr/>
          </p:nvSpPr>
          <p:spPr>
            <a:xfrm>
              <a:off x="5092539" y="1452274"/>
              <a:ext cx="38451" cy="32859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61"/>
            <p:cNvSpPr/>
            <p:nvPr/>
          </p:nvSpPr>
          <p:spPr>
            <a:xfrm>
              <a:off x="5233417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61"/>
            <p:cNvSpPr/>
            <p:nvPr/>
          </p:nvSpPr>
          <p:spPr>
            <a:xfrm>
              <a:off x="5233417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61"/>
            <p:cNvSpPr/>
            <p:nvPr/>
          </p:nvSpPr>
          <p:spPr>
            <a:xfrm>
              <a:off x="5233417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61"/>
            <p:cNvSpPr/>
            <p:nvPr/>
          </p:nvSpPr>
          <p:spPr>
            <a:xfrm>
              <a:off x="5233417" y="1686955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61"/>
            <p:cNvSpPr/>
            <p:nvPr/>
          </p:nvSpPr>
          <p:spPr>
            <a:xfrm>
              <a:off x="5233417" y="1546199"/>
              <a:ext cx="38466" cy="32859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61"/>
            <p:cNvSpPr/>
            <p:nvPr/>
          </p:nvSpPr>
          <p:spPr>
            <a:xfrm>
              <a:off x="5186585" y="2578878"/>
              <a:ext cx="38328" cy="32828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61"/>
            <p:cNvSpPr/>
            <p:nvPr/>
          </p:nvSpPr>
          <p:spPr>
            <a:xfrm>
              <a:off x="5186585" y="2531908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61"/>
            <p:cNvSpPr/>
            <p:nvPr/>
          </p:nvSpPr>
          <p:spPr>
            <a:xfrm>
              <a:off x="5186585" y="2484953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61"/>
            <p:cNvSpPr/>
            <p:nvPr/>
          </p:nvSpPr>
          <p:spPr>
            <a:xfrm>
              <a:off x="5186585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1"/>
            <p:cNvSpPr/>
            <p:nvPr/>
          </p:nvSpPr>
          <p:spPr>
            <a:xfrm>
              <a:off x="5186585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61"/>
            <p:cNvSpPr/>
            <p:nvPr/>
          </p:nvSpPr>
          <p:spPr>
            <a:xfrm>
              <a:off x="5186585" y="1686955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61"/>
            <p:cNvSpPr/>
            <p:nvPr/>
          </p:nvSpPr>
          <p:spPr>
            <a:xfrm>
              <a:off x="5186585" y="1593030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1"/>
            <p:cNvSpPr/>
            <p:nvPr/>
          </p:nvSpPr>
          <p:spPr>
            <a:xfrm>
              <a:off x="4998738" y="1452274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1"/>
            <p:cNvSpPr/>
            <p:nvPr/>
          </p:nvSpPr>
          <p:spPr>
            <a:xfrm>
              <a:off x="5139615" y="2625709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61"/>
            <p:cNvSpPr/>
            <p:nvPr/>
          </p:nvSpPr>
          <p:spPr>
            <a:xfrm>
              <a:off x="5139615" y="2578878"/>
              <a:ext cx="38343" cy="32828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61"/>
            <p:cNvSpPr/>
            <p:nvPr/>
          </p:nvSpPr>
          <p:spPr>
            <a:xfrm>
              <a:off x="5139615" y="2484953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1"/>
            <p:cNvSpPr/>
            <p:nvPr/>
          </p:nvSpPr>
          <p:spPr>
            <a:xfrm>
              <a:off x="5139615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1"/>
            <p:cNvSpPr/>
            <p:nvPr/>
          </p:nvSpPr>
          <p:spPr>
            <a:xfrm>
              <a:off x="5139615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1"/>
            <p:cNvSpPr/>
            <p:nvPr/>
          </p:nvSpPr>
          <p:spPr>
            <a:xfrm>
              <a:off x="5139615" y="1733925"/>
              <a:ext cx="38343" cy="32859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1"/>
            <p:cNvSpPr/>
            <p:nvPr/>
          </p:nvSpPr>
          <p:spPr>
            <a:xfrm>
              <a:off x="5139615" y="1639985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1"/>
            <p:cNvSpPr/>
            <p:nvPr/>
          </p:nvSpPr>
          <p:spPr>
            <a:xfrm>
              <a:off x="5139615" y="1593030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1"/>
            <p:cNvSpPr/>
            <p:nvPr/>
          </p:nvSpPr>
          <p:spPr>
            <a:xfrm>
              <a:off x="5092661" y="2625709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1"/>
            <p:cNvSpPr/>
            <p:nvPr/>
          </p:nvSpPr>
          <p:spPr>
            <a:xfrm>
              <a:off x="5092661" y="2437983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1"/>
            <p:cNvSpPr/>
            <p:nvPr/>
          </p:nvSpPr>
          <p:spPr>
            <a:xfrm>
              <a:off x="5092661" y="2391028"/>
              <a:ext cx="38328" cy="32920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1"/>
            <p:cNvSpPr/>
            <p:nvPr/>
          </p:nvSpPr>
          <p:spPr>
            <a:xfrm>
              <a:off x="5092661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1"/>
            <p:cNvSpPr/>
            <p:nvPr/>
          </p:nvSpPr>
          <p:spPr>
            <a:xfrm>
              <a:off x="5092661" y="1733925"/>
              <a:ext cx="38328" cy="32859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1"/>
            <p:cNvSpPr/>
            <p:nvPr/>
          </p:nvSpPr>
          <p:spPr>
            <a:xfrm>
              <a:off x="5092661" y="1499229"/>
              <a:ext cx="38328" cy="32874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1"/>
            <p:cNvSpPr/>
            <p:nvPr/>
          </p:nvSpPr>
          <p:spPr>
            <a:xfrm>
              <a:off x="5045691" y="2625709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1"/>
            <p:cNvSpPr/>
            <p:nvPr/>
          </p:nvSpPr>
          <p:spPr>
            <a:xfrm>
              <a:off x="5045691" y="2578878"/>
              <a:ext cx="38466" cy="32828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1"/>
            <p:cNvSpPr/>
            <p:nvPr/>
          </p:nvSpPr>
          <p:spPr>
            <a:xfrm>
              <a:off x="5045691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1"/>
            <p:cNvSpPr/>
            <p:nvPr/>
          </p:nvSpPr>
          <p:spPr>
            <a:xfrm>
              <a:off x="5045691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1"/>
            <p:cNvSpPr/>
            <p:nvPr/>
          </p:nvSpPr>
          <p:spPr>
            <a:xfrm>
              <a:off x="5045691" y="2344181"/>
              <a:ext cx="38466" cy="32843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1"/>
            <p:cNvSpPr/>
            <p:nvPr/>
          </p:nvSpPr>
          <p:spPr>
            <a:xfrm>
              <a:off x="5045691" y="2297227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1"/>
            <p:cNvSpPr/>
            <p:nvPr/>
          </p:nvSpPr>
          <p:spPr>
            <a:xfrm>
              <a:off x="4998721" y="2531908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1"/>
            <p:cNvSpPr/>
            <p:nvPr/>
          </p:nvSpPr>
          <p:spPr>
            <a:xfrm>
              <a:off x="4998721" y="2484953"/>
              <a:ext cx="38466" cy="32874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61"/>
            <p:cNvSpPr/>
            <p:nvPr/>
          </p:nvSpPr>
          <p:spPr>
            <a:xfrm>
              <a:off x="4998721" y="2437983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61"/>
            <p:cNvSpPr/>
            <p:nvPr/>
          </p:nvSpPr>
          <p:spPr>
            <a:xfrm>
              <a:off x="4998721" y="2391028"/>
              <a:ext cx="38466" cy="32920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61"/>
            <p:cNvSpPr/>
            <p:nvPr/>
          </p:nvSpPr>
          <p:spPr>
            <a:xfrm>
              <a:off x="4951889" y="2437983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61"/>
            <p:cNvSpPr/>
            <p:nvPr/>
          </p:nvSpPr>
          <p:spPr>
            <a:xfrm>
              <a:off x="4951889" y="2391028"/>
              <a:ext cx="38343" cy="32920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61"/>
            <p:cNvSpPr/>
            <p:nvPr/>
          </p:nvSpPr>
          <p:spPr>
            <a:xfrm>
              <a:off x="4951889" y="2344181"/>
              <a:ext cx="38343" cy="32843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61"/>
            <p:cNvSpPr/>
            <p:nvPr/>
          </p:nvSpPr>
          <p:spPr>
            <a:xfrm>
              <a:off x="4951889" y="2297227"/>
              <a:ext cx="38343" cy="32874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1"/>
            <p:cNvSpPr/>
            <p:nvPr/>
          </p:nvSpPr>
          <p:spPr>
            <a:xfrm>
              <a:off x="4951889" y="2250257"/>
              <a:ext cx="38343" cy="32936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1"/>
            <p:cNvSpPr/>
            <p:nvPr/>
          </p:nvSpPr>
          <p:spPr>
            <a:xfrm>
              <a:off x="4951889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1"/>
            <p:cNvSpPr/>
            <p:nvPr/>
          </p:nvSpPr>
          <p:spPr>
            <a:xfrm>
              <a:off x="4904935" y="2344181"/>
              <a:ext cx="38328" cy="32843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1"/>
            <p:cNvSpPr/>
            <p:nvPr/>
          </p:nvSpPr>
          <p:spPr>
            <a:xfrm>
              <a:off x="4904935" y="2250257"/>
              <a:ext cx="38328" cy="32936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61"/>
            <p:cNvSpPr/>
            <p:nvPr/>
          </p:nvSpPr>
          <p:spPr>
            <a:xfrm>
              <a:off x="4904935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61"/>
            <p:cNvSpPr/>
            <p:nvPr/>
          </p:nvSpPr>
          <p:spPr>
            <a:xfrm>
              <a:off x="4857965" y="2250257"/>
              <a:ext cx="38466" cy="32936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1"/>
            <p:cNvSpPr/>
            <p:nvPr/>
          </p:nvSpPr>
          <p:spPr>
            <a:xfrm>
              <a:off x="4857965" y="2203302"/>
              <a:ext cx="38420" cy="32920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3" name="Google Shape;4013;p61"/>
          <p:cNvSpPr txBox="1"/>
          <p:nvPr>
            <p:ph type="title"/>
          </p:nvPr>
        </p:nvSpPr>
        <p:spPr>
          <a:xfrm>
            <a:off x="2638550" y="524750"/>
            <a:ext cx="39108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$ 21.82 billion</a:t>
            </a:r>
            <a:endParaRPr/>
          </a:p>
        </p:txBody>
      </p:sp>
      <p:sp>
        <p:nvSpPr>
          <p:cNvPr id="4014" name="Google Shape;4014;p61"/>
          <p:cNvSpPr txBox="1"/>
          <p:nvPr>
            <p:ph idx="1" type="body"/>
          </p:nvPr>
        </p:nvSpPr>
        <p:spPr>
          <a:xfrm>
            <a:off x="1666350" y="4552500"/>
            <a:ext cx="5811600" cy="591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global online/virtual fitness market size grew from </a:t>
            </a:r>
            <a:r>
              <a:rPr lang="en">
                <a:solidFill>
                  <a:schemeClr val="dk2"/>
                </a:solidFill>
              </a:rPr>
              <a:t>$15.65 billion in 2022 to $21.82 billion in 2023</a:t>
            </a:r>
            <a:r>
              <a:rPr lang="en"/>
              <a:t> at a compound annual growth rate of 39.4%. </a:t>
            </a:r>
            <a:r>
              <a:rPr lang="en"/>
              <a:t>It is expected to grow to </a:t>
            </a:r>
            <a:r>
              <a:rPr b="1" lang="en">
                <a:solidFill>
                  <a:schemeClr val="dk2"/>
                </a:solidFill>
              </a:rPr>
              <a:t>$76.57 billion</a:t>
            </a:r>
            <a:r>
              <a:rPr lang="en"/>
              <a:t> by 2027 at a CAGR of 36.9%.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p62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REVENUE MODEL 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020" name="Google Shape;4020;p62"/>
          <p:cNvGrpSpPr/>
          <p:nvPr/>
        </p:nvGrpSpPr>
        <p:grpSpPr>
          <a:xfrm>
            <a:off x="5794193" y="1636588"/>
            <a:ext cx="1950173" cy="1870314"/>
            <a:chOff x="1421638" y="4125629"/>
            <a:chExt cx="374709" cy="374010"/>
          </a:xfrm>
        </p:grpSpPr>
        <p:sp>
          <p:nvSpPr>
            <p:cNvPr id="4021" name="Google Shape;4021;p62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2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3" name="Google Shape;4023;p62"/>
          <p:cNvSpPr txBox="1"/>
          <p:nvPr/>
        </p:nvSpPr>
        <p:spPr>
          <a:xfrm>
            <a:off x="1376125" y="1204100"/>
            <a:ext cx="390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The free version will generate revenue only through ads. 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The other two plans are paid versions. 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Incentives and pay to trainers based on the number of people subscribed to their uploaded workout. 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Paid dieticians for a customised diet plan. 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63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App Demo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29" name="Google Shape;40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75" y="152400"/>
            <a:ext cx="25242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64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App Demo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35" name="Google Shape;40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275" y="152400"/>
            <a:ext cx="2443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012" scaled="0"/>
        </a:gradFill>
      </p:bgPr>
    </p:bg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0" name="Google Shape;4040;p65"/>
          <p:cNvPicPr preferRelativeResize="0"/>
          <p:nvPr/>
        </p:nvPicPr>
        <p:blipFill rotWithShape="1">
          <a:blip r:embed="rId3">
            <a:alphaModFix/>
          </a:blip>
          <a:srcRect b="0" l="3855" r="0" t="0"/>
          <a:stretch/>
        </p:blipFill>
        <p:spPr>
          <a:xfrm>
            <a:off x="1251225" y="-4975"/>
            <a:ext cx="4950054" cy="514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65"/>
          <p:cNvSpPr/>
          <p:nvPr/>
        </p:nvSpPr>
        <p:spPr>
          <a:xfrm>
            <a:off x="5450075" y="544200"/>
            <a:ext cx="29739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65"/>
          <p:cNvSpPr txBox="1"/>
          <p:nvPr>
            <p:ph idx="1" type="subTitle"/>
          </p:nvPr>
        </p:nvSpPr>
        <p:spPr>
          <a:xfrm>
            <a:off x="5828550" y="1213975"/>
            <a:ext cx="23013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have a novel </a:t>
            </a:r>
            <a:r>
              <a:rPr b="1" lang="en" sz="1600">
                <a:solidFill>
                  <a:schemeClr val="dk2"/>
                </a:solidFill>
              </a:rPr>
              <a:t>body </a:t>
            </a:r>
            <a:r>
              <a:rPr b="1" lang="en" sz="1600">
                <a:solidFill>
                  <a:schemeClr val="dk2"/>
                </a:solidFill>
              </a:rPr>
              <a:t>measurement</a:t>
            </a:r>
            <a:r>
              <a:rPr lang="en"/>
              <a:t> feature. Patent Pending! </a:t>
            </a:r>
            <a:endParaRPr/>
          </a:p>
        </p:txBody>
      </p:sp>
      <p:sp>
        <p:nvSpPr>
          <p:cNvPr id="4043" name="Google Shape;4043;p6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 Feature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66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Body Measurement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49" name="Google Shape;40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63" y="152400"/>
            <a:ext cx="24712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012" scaled="0"/>
        </a:gradFill>
      </p:bgPr>
    </p:bg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49"/>
          <p:cNvSpPr txBox="1"/>
          <p:nvPr>
            <p:ph idx="8"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CONTENT </a:t>
            </a:r>
            <a:endParaRPr sz="2000"/>
          </a:p>
        </p:txBody>
      </p:sp>
      <p:sp>
        <p:nvSpPr>
          <p:cNvPr id="2243" name="Google Shape;2243;p49"/>
          <p:cNvSpPr txBox="1"/>
          <p:nvPr>
            <p:ph idx="6" type="title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44" name="Google Shape;2244;p49"/>
          <p:cNvSpPr txBox="1"/>
          <p:nvPr>
            <p:ph idx="5" type="title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5" name="Google Shape;2245;p49"/>
          <p:cNvSpPr txBox="1"/>
          <p:nvPr>
            <p:ph idx="4" type="title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6" name="Google Shape;2246;p49"/>
          <p:cNvSpPr txBox="1"/>
          <p:nvPr>
            <p:ph type="title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47" name="Google Shape;2247;p49"/>
          <p:cNvSpPr txBox="1"/>
          <p:nvPr>
            <p:ph idx="2" type="title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48" name="Google Shape;2248;p49"/>
          <p:cNvSpPr txBox="1"/>
          <p:nvPr>
            <p:ph idx="3" type="title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9" name="Google Shape;2249;p49"/>
          <p:cNvSpPr txBox="1"/>
          <p:nvPr>
            <p:ph idx="1" type="subTitle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2250" name="Google Shape;2250;p49"/>
          <p:cNvSpPr txBox="1"/>
          <p:nvPr>
            <p:ph idx="7" type="subTitle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doing what we are doing</a:t>
            </a:r>
            <a:endParaRPr/>
          </a:p>
        </p:txBody>
      </p:sp>
      <p:sp>
        <p:nvSpPr>
          <p:cNvPr id="2251" name="Google Shape;2251;p49"/>
          <p:cNvSpPr txBox="1"/>
          <p:nvPr>
            <p:ph idx="9" type="subTitle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CONCEPT</a:t>
            </a:r>
            <a:endParaRPr/>
          </a:p>
        </p:txBody>
      </p:sp>
      <p:sp>
        <p:nvSpPr>
          <p:cNvPr id="2252" name="Google Shape;2252;p49"/>
          <p:cNvSpPr txBox="1"/>
          <p:nvPr>
            <p:ph idx="13" type="subTitle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to that problem </a:t>
            </a:r>
            <a:endParaRPr/>
          </a:p>
        </p:txBody>
      </p:sp>
      <p:sp>
        <p:nvSpPr>
          <p:cNvPr id="2253" name="Google Shape;2253;p49"/>
          <p:cNvSpPr txBox="1"/>
          <p:nvPr>
            <p:ph idx="14" type="subTitle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CUSTOMERS</a:t>
            </a:r>
            <a:endParaRPr/>
          </a:p>
        </p:txBody>
      </p:sp>
      <p:sp>
        <p:nvSpPr>
          <p:cNvPr id="2254" name="Google Shape;2254;p49"/>
          <p:cNvSpPr txBox="1"/>
          <p:nvPr>
            <p:ph idx="15" type="subTitle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all do we target with our product</a:t>
            </a:r>
            <a:endParaRPr/>
          </a:p>
        </p:txBody>
      </p:sp>
      <p:sp>
        <p:nvSpPr>
          <p:cNvPr id="2255" name="Google Shape;2255;p49"/>
          <p:cNvSpPr txBox="1"/>
          <p:nvPr>
            <p:ph idx="16" type="subTitle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2256" name="Google Shape;2256;p49"/>
          <p:cNvSpPr txBox="1"/>
          <p:nvPr>
            <p:ph idx="17" type="subTitle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people  choose us</a:t>
            </a:r>
            <a:endParaRPr/>
          </a:p>
        </p:txBody>
      </p:sp>
      <p:sp>
        <p:nvSpPr>
          <p:cNvPr id="2257" name="Google Shape;2257;p49"/>
          <p:cNvSpPr txBox="1"/>
          <p:nvPr>
            <p:ph idx="18" type="subTitle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MODEL </a:t>
            </a:r>
            <a:endParaRPr/>
          </a:p>
        </p:txBody>
      </p:sp>
      <p:sp>
        <p:nvSpPr>
          <p:cNvPr id="2258" name="Google Shape;2258;p49"/>
          <p:cNvSpPr txBox="1"/>
          <p:nvPr>
            <p:ph idx="19" type="subTitle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benefit from it </a:t>
            </a:r>
            <a:endParaRPr/>
          </a:p>
        </p:txBody>
      </p:sp>
      <p:sp>
        <p:nvSpPr>
          <p:cNvPr id="2259" name="Google Shape;2259;p49"/>
          <p:cNvSpPr txBox="1"/>
          <p:nvPr>
            <p:ph idx="20" type="subTitle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AND FUTURE PLAN</a:t>
            </a:r>
            <a:endParaRPr/>
          </a:p>
        </p:txBody>
      </p:sp>
      <p:sp>
        <p:nvSpPr>
          <p:cNvPr id="2260" name="Google Shape;2260;p49"/>
          <p:cNvSpPr txBox="1"/>
          <p:nvPr>
            <p:ph idx="21" type="subTitle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FITIFY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67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Body Measurement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55" name="Google Shape;40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588" y="152400"/>
            <a:ext cx="24608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68"/>
          <p:cNvSpPr/>
          <p:nvPr/>
        </p:nvSpPr>
        <p:spPr>
          <a:xfrm>
            <a:off x="5695625" y="1590775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68"/>
          <p:cNvSpPr/>
          <p:nvPr/>
        </p:nvSpPr>
        <p:spPr>
          <a:xfrm rot="-5400000">
            <a:off x="-589125" y="2140225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VISION</a:t>
            </a:r>
            <a:endParaRPr sz="20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2" name="Google Shape;4062;p68"/>
          <p:cNvSpPr txBox="1"/>
          <p:nvPr/>
        </p:nvSpPr>
        <p:spPr>
          <a:xfrm>
            <a:off x="5919275" y="2263950"/>
            <a:ext cx="30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We have an ambitious future planned for our company. </a:t>
            </a:r>
            <a:endParaRPr sz="17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69"/>
          <p:cNvSpPr/>
          <p:nvPr/>
        </p:nvSpPr>
        <p:spPr>
          <a:xfrm rot="-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TEAM 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068" name="Google Shape;4068;p69"/>
          <p:cNvGrpSpPr/>
          <p:nvPr/>
        </p:nvGrpSpPr>
        <p:grpSpPr>
          <a:xfrm>
            <a:off x="3268636" y="1509987"/>
            <a:ext cx="2606728" cy="2123629"/>
            <a:chOff x="5331913" y="3413947"/>
            <a:chExt cx="347143" cy="254684"/>
          </a:xfrm>
        </p:grpSpPr>
        <p:sp>
          <p:nvSpPr>
            <p:cNvPr id="4069" name="Google Shape;4069;p69"/>
            <p:cNvSpPr/>
            <p:nvPr/>
          </p:nvSpPr>
          <p:spPr>
            <a:xfrm>
              <a:off x="5597163" y="3523083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0" name="Google Shape;4070;p69"/>
            <p:cNvSpPr/>
            <p:nvPr/>
          </p:nvSpPr>
          <p:spPr>
            <a:xfrm>
              <a:off x="5331913" y="3413947"/>
              <a:ext cx="347143" cy="253538"/>
            </a:xfrm>
            <a:custGeom>
              <a:rect b="b" l="l" r="r" t="t"/>
              <a:pathLst>
                <a:path extrusionOk="0" h="7966" w="10907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1" name="Google Shape;4071;p69"/>
            <p:cNvSpPr/>
            <p:nvPr/>
          </p:nvSpPr>
          <p:spPr>
            <a:xfrm>
              <a:off x="5645669" y="3625759"/>
              <a:ext cx="10248" cy="42872"/>
            </a:xfrm>
            <a:custGeom>
              <a:rect b="b" l="l" r="r" t="t"/>
              <a:pathLst>
                <a:path extrusionOk="0" h="1347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2" name="Google Shape;4072;p69"/>
            <p:cNvSpPr/>
            <p:nvPr/>
          </p:nvSpPr>
          <p:spPr>
            <a:xfrm>
              <a:off x="5462247" y="3461115"/>
              <a:ext cx="86825" cy="29759"/>
            </a:xfrm>
            <a:custGeom>
              <a:rect b="b" l="l" r="r" t="t"/>
              <a:pathLst>
                <a:path extrusionOk="0" h="935" w="2728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3" name="Google Shape;4073;p69"/>
            <p:cNvSpPr/>
            <p:nvPr/>
          </p:nvSpPr>
          <p:spPr>
            <a:xfrm>
              <a:off x="5441050" y="3636389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4" name="Google Shape;4074;p69"/>
            <p:cNvSpPr/>
            <p:nvPr/>
          </p:nvSpPr>
          <p:spPr>
            <a:xfrm>
              <a:off x="5559257" y="3636389"/>
              <a:ext cx="10662" cy="32241"/>
            </a:xfrm>
            <a:custGeom>
              <a:rect b="b" l="l" r="r" t="t"/>
              <a:pathLst>
                <a:path extrusionOk="0" h="1013" w="335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75" name="Google Shape;4075;p69"/>
          <p:cNvSpPr txBox="1"/>
          <p:nvPr/>
        </p:nvSpPr>
        <p:spPr>
          <a:xfrm>
            <a:off x="3218550" y="3783975"/>
            <a:ext cx="270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MEET THE TEAM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70"/>
          <p:cNvSpPr txBox="1"/>
          <p:nvPr>
            <p:ph idx="1" type="body"/>
          </p:nvPr>
        </p:nvSpPr>
        <p:spPr>
          <a:xfrm>
            <a:off x="1907525" y="968900"/>
            <a:ext cx="65172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ton"/>
                <a:ea typeface="Anton"/>
                <a:cs typeface="Anton"/>
                <a:sym typeface="Anton"/>
              </a:rPr>
              <a:t>Facts from below links</a:t>
            </a:r>
            <a:endParaRPr sz="1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https://www.researchgate.net/publicat…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The Online/Virtual Fitness Market Is Expected To Reach $79https://www.globenewswire.com › 2022/03/22 › The-O…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Covid Outbreak Throttles India s Fitness Industry - BW ...https://www.businessworld.in › article › Covid-Outbreak-...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https://startuptalky.com/healthifyme/</a:t>
            </a:r>
            <a:endParaRPr sz="1000"/>
          </a:p>
        </p:txBody>
      </p:sp>
      <p:sp>
        <p:nvSpPr>
          <p:cNvPr id="4081" name="Google Shape;4081;p7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71"/>
          <p:cNvSpPr txBox="1"/>
          <p:nvPr>
            <p:ph type="title"/>
          </p:nvPr>
        </p:nvSpPr>
        <p:spPr>
          <a:xfrm>
            <a:off x="2638550" y="0"/>
            <a:ext cx="3910800" cy="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takeaways from Research</a:t>
            </a:r>
            <a:endParaRPr sz="1400"/>
          </a:p>
        </p:txBody>
      </p:sp>
      <p:sp>
        <p:nvSpPr>
          <p:cNvPr id="4087" name="Google Shape;4087;p71"/>
          <p:cNvSpPr txBox="1"/>
          <p:nvPr>
            <p:ph idx="1" type="body"/>
          </p:nvPr>
        </p:nvSpPr>
        <p:spPr>
          <a:xfrm>
            <a:off x="126050" y="1946275"/>
            <a:ext cx="8935800" cy="27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40% of fitness clubs have tapped into the hybrid models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56.1% of surveyees workout at home post Covid-19 outbreak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Walking (78%) and Running (46.3%) are the most followed fitness activities.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43.9% supplement their workouts with meditation and 31.7% with strength training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43.9% of respondents bought suitable fitness equipment for exercising at home after the pandemic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53.7% of fitness enthusiasts use a wearable device to monitor their fitness activity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65.9% state that they have appended their fitness regime post Covid-19 outbreak.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17.1% of surveyees have opted for virtual fitness subscription services or on-demand fitness content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41.5 % of respondents reported that they prefer group workouts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85% of surveyees assert the importance of emotional, mental, and spiritual health to promote overall physical wellness and quality of life.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There is a demand for certified fitness professionals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Short workouts encompassing high-intensity exercises are trending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72"/>
          <p:cNvSpPr/>
          <p:nvPr/>
        </p:nvSpPr>
        <p:spPr>
          <a:xfrm rot="-5400000">
            <a:off x="-589050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REVENUE MODEL </a:t>
            </a:r>
            <a:endParaRPr sz="17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93" name="Google Shape;4093;p72"/>
          <p:cNvPicPr preferRelativeResize="0"/>
          <p:nvPr/>
        </p:nvPicPr>
        <p:blipFill rotWithShape="1">
          <a:blip r:embed="rId3">
            <a:alphaModFix/>
          </a:blip>
          <a:srcRect b="8588" l="0" r="19211" t="26294"/>
          <a:stretch/>
        </p:blipFill>
        <p:spPr>
          <a:xfrm>
            <a:off x="0" y="-12"/>
            <a:ext cx="5704625" cy="459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72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5" name="Google Shape;4095;p72"/>
          <p:cNvCxnSpPr/>
          <p:nvPr/>
        </p:nvCxnSpPr>
        <p:spPr>
          <a:xfrm>
            <a:off x="1358775" y="1539100"/>
            <a:ext cx="0" cy="2052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6" name="Google Shape;4096;p72"/>
          <p:cNvCxnSpPr/>
          <p:nvPr/>
        </p:nvCxnSpPr>
        <p:spPr>
          <a:xfrm>
            <a:off x="1249475" y="1539100"/>
            <a:ext cx="0" cy="2052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7" name="Google Shape;4097;p72"/>
          <p:cNvSpPr txBox="1"/>
          <p:nvPr/>
        </p:nvSpPr>
        <p:spPr>
          <a:xfrm>
            <a:off x="1635850" y="207920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THANKS!</a:t>
            </a:r>
            <a:endParaRPr sz="52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8" name="Google Shape;4098;p72"/>
          <p:cNvSpPr txBox="1"/>
          <p:nvPr/>
        </p:nvSpPr>
        <p:spPr>
          <a:xfrm>
            <a:off x="5656825" y="197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A</a:t>
            </a:r>
            <a:r>
              <a:rPr lang="en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ny questions?</a:t>
            </a:r>
            <a:endParaRPr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99" name="Google Shape;4099;p72"/>
          <p:cNvSpPr txBox="1"/>
          <p:nvPr/>
        </p:nvSpPr>
        <p:spPr>
          <a:xfrm>
            <a:off x="6239425" y="2507825"/>
            <a:ext cx="241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Glad to Answer</a:t>
            </a:r>
            <a:endParaRPr sz="29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012" scaled="0"/>
        </a:gradFill>
      </p:bgPr>
    </p:bg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5" name="Google Shape;2265;p50"/>
          <p:cNvPicPr preferRelativeResize="0"/>
          <p:nvPr/>
        </p:nvPicPr>
        <p:blipFill rotWithShape="1">
          <a:blip r:embed="rId3">
            <a:alphaModFix/>
          </a:blip>
          <a:srcRect b="0" l="3855" r="0" t="0"/>
          <a:stretch/>
        </p:blipFill>
        <p:spPr>
          <a:xfrm>
            <a:off x="1251225" y="-4975"/>
            <a:ext cx="4950054" cy="514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50"/>
          <p:cNvSpPr/>
          <p:nvPr/>
        </p:nvSpPr>
        <p:spPr>
          <a:xfrm>
            <a:off x="5450075" y="544200"/>
            <a:ext cx="29739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50"/>
          <p:cNvSpPr txBox="1"/>
          <p:nvPr>
            <p:ph idx="1" type="subTitle"/>
          </p:nvPr>
        </p:nvSpPr>
        <p:spPr>
          <a:xfrm>
            <a:off x="5828550" y="1213975"/>
            <a:ext cx="23013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prefer </a:t>
            </a:r>
            <a:r>
              <a:rPr b="1" lang="en">
                <a:solidFill>
                  <a:schemeClr val="dk2"/>
                </a:solidFill>
              </a:rPr>
              <a:t>SHORT</a:t>
            </a:r>
            <a:r>
              <a:rPr lang="en"/>
              <a:t> yet effective workout sessions.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for that, the most important thing is </a:t>
            </a:r>
            <a:r>
              <a:rPr lang="en">
                <a:solidFill>
                  <a:schemeClr val="dk2"/>
                </a:solidFill>
              </a:rPr>
              <a:t>FORM.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8" name="Google Shape;2268;p5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STATEMENT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012" scaled="0"/>
        </a:gra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STATEMENT </a:t>
            </a:r>
            <a:endParaRPr sz="1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4" name="Google Shape;2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350" y="724275"/>
            <a:ext cx="2913049" cy="167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00" y="2352400"/>
            <a:ext cx="3342251" cy="19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51"/>
          <p:cNvSpPr txBox="1"/>
          <p:nvPr/>
        </p:nvSpPr>
        <p:spPr>
          <a:xfrm>
            <a:off x="4843600" y="851025"/>
            <a:ext cx="403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bel"/>
                <a:ea typeface="Abel"/>
                <a:cs typeface="Abel"/>
                <a:sym typeface="Abel"/>
              </a:rPr>
              <a:t>For Example, let us take a simple workout of </a:t>
            </a:r>
            <a:r>
              <a:rPr b="1" lang="en" sz="11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Bicep Curls.</a:t>
            </a:r>
            <a:endParaRPr sz="11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bel"/>
                <a:ea typeface="Abel"/>
                <a:cs typeface="Abel"/>
                <a:sym typeface="Abel"/>
              </a:rPr>
              <a:t>We can see that with the right form and with the correct range of motion, there is a </a:t>
            </a:r>
            <a:r>
              <a:rPr b="1" lang="en" sz="11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25% increase</a:t>
            </a:r>
            <a:r>
              <a:rPr lang="en" sz="1100">
                <a:latin typeface="Abel"/>
                <a:ea typeface="Abel"/>
                <a:cs typeface="Abel"/>
                <a:sym typeface="Abel"/>
              </a:rPr>
              <a:t> in biceps strength with the same number of </a:t>
            </a:r>
            <a:r>
              <a:rPr lang="en" sz="1100">
                <a:latin typeface="Abel"/>
                <a:ea typeface="Abel"/>
                <a:cs typeface="Abel"/>
                <a:sym typeface="Abel"/>
              </a:rPr>
              <a:t>repetitions</a:t>
            </a:r>
            <a:r>
              <a:rPr lang="en" sz="1100">
                <a:latin typeface="Abel"/>
                <a:ea typeface="Abel"/>
                <a:cs typeface="Abel"/>
                <a:sym typeface="Abel"/>
              </a:rPr>
              <a:t>. </a:t>
            </a:r>
            <a:endParaRPr sz="11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Hence, Right form = More Gains </a:t>
            </a:r>
            <a:endParaRPr b="1" sz="15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77" name="Google Shape;2277;p51"/>
          <p:cNvSpPr txBox="1"/>
          <p:nvPr/>
        </p:nvSpPr>
        <p:spPr>
          <a:xfrm>
            <a:off x="1665850" y="2815625"/>
            <a:ext cx="351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Correct form, posture, rep count, breathing and contracting are the keys to making any workouts effective.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BUT HOW TO TRACK IT ??</a:t>
            </a:r>
            <a:endParaRPr b="1" sz="15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p52"/>
          <p:cNvPicPr preferRelativeResize="0"/>
          <p:nvPr/>
        </p:nvPicPr>
        <p:blipFill rotWithShape="1">
          <a:blip r:embed="rId3">
            <a:alphaModFix/>
          </a:blip>
          <a:srcRect b="9533" l="0" r="0" t="9533"/>
          <a:stretch/>
        </p:blipFill>
        <p:spPr>
          <a:xfrm>
            <a:off x="0" y="544175"/>
            <a:ext cx="7061477" cy="45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52"/>
          <p:cNvSpPr txBox="1"/>
          <p:nvPr>
            <p:ph type="title"/>
          </p:nvPr>
        </p:nvSpPr>
        <p:spPr>
          <a:xfrm>
            <a:off x="4916400" y="1428475"/>
            <a:ext cx="3202800" cy="2286600"/>
          </a:xfrm>
          <a:prstGeom prst="rect">
            <a:avLst/>
          </a:prstGeom>
          <a:effectLst>
            <a:outerShdw blurRad="57150" rotWithShape="0" algn="bl" dir="5400000" dist="38100">
              <a:srgbClr val="000000">
                <a:alpha val="9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SOLUTION?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dk2"/>
                </a:solidFill>
              </a:rPr>
              <a:t>FITIFY</a:t>
            </a:r>
            <a:endParaRPr b="1" sz="8000">
              <a:solidFill>
                <a:schemeClr val="dk2"/>
              </a:solidFill>
            </a:endParaRPr>
          </a:p>
        </p:txBody>
      </p:sp>
      <p:sp>
        <p:nvSpPr>
          <p:cNvPr id="2284" name="Google Shape;2284;p52"/>
          <p:cNvSpPr/>
          <p:nvPr/>
        </p:nvSpPr>
        <p:spPr>
          <a:xfrm rot="5400000">
            <a:off x="7691850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53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CONCEPT</a:t>
            </a:r>
            <a:endParaRPr/>
          </a:p>
        </p:txBody>
      </p:sp>
      <p:grpSp>
        <p:nvGrpSpPr>
          <p:cNvPr id="2291" name="Google Shape;2291;p53"/>
          <p:cNvGrpSpPr/>
          <p:nvPr/>
        </p:nvGrpSpPr>
        <p:grpSpPr>
          <a:xfrm rot="-5400000">
            <a:off x="1916673" y="824010"/>
            <a:ext cx="2542142" cy="3495481"/>
            <a:chOff x="-734425" y="725975"/>
            <a:chExt cx="2684700" cy="3691500"/>
          </a:xfrm>
        </p:grpSpPr>
        <p:sp>
          <p:nvSpPr>
            <p:cNvPr id="2292" name="Google Shape;2292;p53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fmla="val 4846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3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3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3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6" name="Google Shape;2296;p53"/>
          <p:cNvPicPr preferRelativeResize="0"/>
          <p:nvPr/>
        </p:nvPicPr>
        <p:blipFill rotWithShape="1">
          <a:blip r:embed="rId3">
            <a:alphaModFix/>
          </a:blip>
          <a:srcRect b="0" l="17217" r="2442" t="0"/>
          <a:stretch/>
        </p:blipFill>
        <p:spPr>
          <a:xfrm>
            <a:off x="1656425" y="1493650"/>
            <a:ext cx="3078374" cy="21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53"/>
          <p:cNvSpPr txBox="1"/>
          <p:nvPr/>
        </p:nvSpPr>
        <p:spPr>
          <a:xfrm>
            <a:off x="5293225" y="1439325"/>
            <a:ext cx="2756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Fitify</a:t>
            </a: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is a voice/gesture-based fitness tracking app, which uses computer vision to correct your posture, count reps, guide breathing, and much more.</a:t>
            </a: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Basically, a personal trainer installed right into your devices !</a:t>
            </a:r>
            <a:endParaRPr b="1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bel"/>
                <a:ea typeface="Abel"/>
                <a:cs typeface="Abel"/>
                <a:sym typeface="Abel"/>
              </a:rPr>
              <a:t>Will be with you throughout your workout to guide you at every step so you get the most even if you do a small workout. </a:t>
            </a:r>
            <a:endParaRPr sz="11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5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IT WORKS ?</a:t>
            </a:r>
            <a:endParaRPr sz="1500"/>
          </a:p>
        </p:txBody>
      </p:sp>
      <p:sp>
        <p:nvSpPr>
          <p:cNvPr id="2304" name="Google Shape;2304;p54"/>
          <p:cNvSpPr txBox="1"/>
          <p:nvPr>
            <p:ph idx="2" type="title"/>
          </p:nvPr>
        </p:nvSpPr>
        <p:spPr>
          <a:xfrm>
            <a:off x="1435925" y="1414859"/>
            <a:ext cx="15393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DEVICES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5" name="Google Shape;2305;p54"/>
          <p:cNvSpPr txBox="1"/>
          <p:nvPr>
            <p:ph idx="1" type="subTitle"/>
          </p:nvPr>
        </p:nvSpPr>
        <p:spPr>
          <a:xfrm>
            <a:off x="1222025" y="1767881"/>
            <a:ext cx="1967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install it as a mobile or a web application</a:t>
            </a:r>
            <a:endParaRPr/>
          </a:p>
        </p:txBody>
      </p:sp>
      <p:sp>
        <p:nvSpPr>
          <p:cNvPr id="2306" name="Google Shape;2306;p54"/>
          <p:cNvSpPr txBox="1"/>
          <p:nvPr>
            <p:ph idx="3" type="title"/>
          </p:nvPr>
        </p:nvSpPr>
        <p:spPr>
          <a:xfrm>
            <a:off x="6453325" y="1414859"/>
            <a:ext cx="15393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COMPUTER VISION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7" name="Google Shape;2307;p54"/>
          <p:cNvSpPr txBox="1"/>
          <p:nvPr>
            <p:ph idx="4" type="subTitle"/>
          </p:nvPr>
        </p:nvSpPr>
        <p:spPr>
          <a:xfrm>
            <a:off x="6239425" y="1767881"/>
            <a:ext cx="1967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and start workout while FITIFY corrects your posture, counts reps, etc. in real time</a:t>
            </a:r>
            <a:endParaRPr/>
          </a:p>
        </p:txBody>
      </p:sp>
      <p:sp>
        <p:nvSpPr>
          <p:cNvPr id="2308" name="Google Shape;2308;p54"/>
          <p:cNvSpPr txBox="1"/>
          <p:nvPr>
            <p:ph idx="5" type="title"/>
          </p:nvPr>
        </p:nvSpPr>
        <p:spPr>
          <a:xfrm>
            <a:off x="3955124" y="2912302"/>
            <a:ext cx="15393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VOICE/GESTURE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9" name="Google Shape;2309;p54"/>
          <p:cNvSpPr txBox="1"/>
          <p:nvPr>
            <p:ph idx="6" type="subTitle"/>
          </p:nvPr>
        </p:nvSpPr>
        <p:spPr>
          <a:xfrm>
            <a:off x="3741224" y="3262151"/>
            <a:ext cx="1967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your voice or hand gestures to </a:t>
            </a:r>
            <a:r>
              <a:rPr lang="en"/>
              <a:t>navigate</a:t>
            </a:r>
            <a:r>
              <a:rPr lang="en"/>
              <a:t> through app, start/stop workout, reset reps, etc., so that your full concentration is on workout</a:t>
            </a:r>
            <a:endParaRPr/>
          </a:p>
        </p:txBody>
      </p:sp>
      <p:sp>
        <p:nvSpPr>
          <p:cNvPr id="2310" name="Google Shape;2310;p54"/>
          <p:cNvSpPr txBox="1"/>
          <p:nvPr>
            <p:ph idx="7" type="title"/>
          </p:nvPr>
        </p:nvSpPr>
        <p:spPr>
          <a:xfrm>
            <a:off x="3955124" y="1414859"/>
            <a:ext cx="15393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PLACEMENT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1" name="Google Shape;2311;p54"/>
          <p:cNvSpPr txBox="1"/>
          <p:nvPr>
            <p:ph idx="8" type="subTitle"/>
          </p:nvPr>
        </p:nvSpPr>
        <p:spPr>
          <a:xfrm>
            <a:off x="3741224" y="1767881"/>
            <a:ext cx="1967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Place your phone or laptop as instructed by app before workout</a:t>
            </a:r>
            <a:endParaRPr/>
          </a:p>
        </p:txBody>
      </p:sp>
      <p:sp>
        <p:nvSpPr>
          <p:cNvPr id="2312" name="Google Shape;2312;p54"/>
          <p:cNvSpPr txBox="1"/>
          <p:nvPr>
            <p:ph idx="9" type="title"/>
          </p:nvPr>
        </p:nvSpPr>
        <p:spPr>
          <a:xfrm>
            <a:off x="1204475" y="2912306"/>
            <a:ext cx="20022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MACHINE 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3" name="Google Shape;2313;p54"/>
          <p:cNvSpPr txBox="1"/>
          <p:nvPr>
            <p:ph idx="13" type="subTitle"/>
          </p:nvPr>
        </p:nvSpPr>
        <p:spPr>
          <a:xfrm>
            <a:off x="1222025" y="3262151"/>
            <a:ext cx="1967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detailed analysis of what mistakes you have been doing and how well you have corrected them</a:t>
            </a:r>
            <a:endParaRPr/>
          </a:p>
        </p:txBody>
      </p:sp>
      <p:sp>
        <p:nvSpPr>
          <p:cNvPr id="2314" name="Google Shape;2314;p54"/>
          <p:cNvSpPr txBox="1"/>
          <p:nvPr>
            <p:ph idx="14" type="title"/>
          </p:nvPr>
        </p:nvSpPr>
        <p:spPr>
          <a:xfrm>
            <a:off x="6453325" y="2912302"/>
            <a:ext cx="1539300" cy="4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TRAINER MODE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5" name="Google Shape;2315;p54"/>
          <p:cNvSpPr txBox="1"/>
          <p:nvPr>
            <p:ph idx="15" type="subTitle"/>
          </p:nvPr>
        </p:nvSpPr>
        <p:spPr>
          <a:xfrm>
            <a:off x="6169225" y="3262151"/>
            <a:ext cx="21075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</a:t>
            </a:r>
            <a:r>
              <a:rPr lang="en"/>
              <a:t>this</a:t>
            </a:r>
            <a:r>
              <a:rPr lang="en"/>
              <a:t> mode, you can enrol as a trainee, upload right workout structure and earn.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5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 FAR</a:t>
            </a:r>
            <a:endParaRPr sz="2800"/>
          </a:p>
        </p:txBody>
      </p:sp>
      <p:sp>
        <p:nvSpPr>
          <p:cNvPr id="2321" name="Google Shape;2321;p55"/>
          <p:cNvSpPr txBox="1"/>
          <p:nvPr/>
        </p:nvSpPr>
        <p:spPr>
          <a:xfrm>
            <a:off x="1037425" y="1488550"/>
            <a:ext cx="6538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Our fitness startup offers an app that uses openCV technology to analyze and correct users' posture while exercising. 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With real-time feedback and personalized recommendations, our app helps users avoid injury and maximize the effectiveness of their workouts. 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Our user-friendly interface and customizable features make it easy for people of all fitness levels to use and achieve their goals.</a:t>
            </a:r>
            <a:endParaRPr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 Join our community of fitness enthusiasts and take your workout to the next level!</a:t>
            </a:r>
            <a:endParaRPr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22" name="Google Shape;2322;p55"/>
          <p:cNvSpPr txBox="1"/>
          <p:nvPr/>
        </p:nvSpPr>
        <p:spPr>
          <a:xfrm>
            <a:off x="1713050" y="562300"/>
            <a:ext cx="551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1D5DB"/>
                </a:solidFill>
                <a:latin typeface="Abel"/>
                <a:ea typeface="Abel"/>
                <a:cs typeface="Abel"/>
                <a:sym typeface="Abel"/>
              </a:rPr>
              <a:t>Quick summary before we move on to the </a:t>
            </a:r>
            <a:r>
              <a:rPr b="1" lang="en" sz="1700">
                <a:solidFill>
                  <a:srgbClr val="D1D5DB"/>
                </a:solidFill>
                <a:latin typeface="Abel"/>
                <a:ea typeface="Abel"/>
                <a:cs typeface="Abel"/>
                <a:sym typeface="Abel"/>
              </a:rPr>
              <a:t>subscription</a:t>
            </a:r>
            <a:r>
              <a:rPr b="1" lang="en" sz="1700">
                <a:solidFill>
                  <a:srgbClr val="D1D5DB"/>
                </a:solidFill>
                <a:latin typeface="Abel"/>
                <a:ea typeface="Abel"/>
                <a:cs typeface="Abel"/>
                <a:sym typeface="Abel"/>
              </a:rPr>
              <a:t> plans</a:t>
            </a:r>
            <a:endParaRPr b="1" sz="1700">
              <a:solidFill>
                <a:srgbClr val="D1D5DB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7" name="Google Shape;2327;p56"/>
          <p:cNvPicPr preferRelativeResize="0"/>
          <p:nvPr/>
        </p:nvPicPr>
        <p:blipFill rotWithShape="1">
          <a:blip r:embed="rId3">
            <a:alphaModFix/>
          </a:blip>
          <a:srcRect b="0" l="199" r="209" t="0"/>
          <a:stretch/>
        </p:blipFill>
        <p:spPr>
          <a:xfrm>
            <a:off x="1439999" y="0"/>
            <a:ext cx="1770178" cy="26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56"/>
          <p:cNvPicPr preferRelativeResize="0"/>
          <p:nvPr/>
        </p:nvPicPr>
        <p:blipFill rotWithShape="1">
          <a:blip r:embed="rId4">
            <a:alphaModFix/>
          </a:blip>
          <a:srcRect b="0" l="199" r="209" t="0"/>
          <a:stretch/>
        </p:blipFill>
        <p:spPr>
          <a:xfrm>
            <a:off x="4046912" y="5"/>
            <a:ext cx="1770178" cy="26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56"/>
          <p:cNvPicPr preferRelativeResize="0"/>
          <p:nvPr/>
        </p:nvPicPr>
        <p:blipFill rotWithShape="1">
          <a:blip r:embed="rId5">
            <a:alphaModFix/>
          </a:blip>
          <a:srcRect b="0" l="199" r="209" t="0"/>
          <a:stretch/>
        </p:blipFill>
        <p:spPr>
          <a:xfrm>
            <a:off x="6653825" y="0"/>
            <a:ext cx="1770178" cy="2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5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332" name="Google Shape;2332;p56"/>
          <p:cNvSpPr txBox="1"/>
          <p:nvPr/>
        </p:nvSpPr>
        <p:spPr>
          <a:xfrm>
            <a:off x="1253025" y="2030493"/>
            <a:ext cx="2157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FREE</a:t>
            </a:r>
            <a:endParaRPr sz="30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33" name="Google Shape;2333;p56"/>
          <p:cNvSpPr txBox="1"/>
          <p:nvPr/>
        </p:nvSpPr>
        <p:spPr>
          <a:xfrm>
            <a:off x="3923852" y="2030474"/>
            <a:ext cx="2016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PRO</a:t>
            </a:r>
            <a:endParaRPr sz="30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34" name="Google Shape;2334;p56"/>
          <p:cNvSpPr txBox="1"/>
          <p:nvPr/>
        </p:nvSpPr>
        <p:spPr>
          <a:xfrm>
            <a:off x="6524176" y="2030474"/>
            <a:ext cx="2016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PREMIUM</a:t>
            </a:r>
            <a:endParaRPr sz="300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335" name="Google Shape;2335;p56"/>
          <p:cNvCxnSpPr/>
          <p:nvPr/>
        </p:nvCxnSpPr>
        <p:spPr>
          <a:xfrm>
            <a:off x="4388541" y="3015325"/>
            <a:ext cx="108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6" name="Google Shape;2336;p56"/>
          <p:cNvCxnSpPr/>
          <p:nvPr/>
        </p:nvCxnSpPr>
        <p:spPr>
          <a:xfrm>
            <a:off x="6988866" y="3015325"/>
            <a:ext cx="108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7" name="Google Shape;2337;p56"/>
          <p:cNvSpPr txBox="1"/>
          <p:nvPr/>
        </p:nvSpPr>
        <p:spPr>
          <a:xfrm>
            <a:off x="1320950" y="3154675"/>
            <a:ext cx="2481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Voice feedback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Rep-count, customisation, etc.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Compare with yourself 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38" name="Google Shape;2338;p56"/>
          <p:cNvSpPr txBox="1"/>
          <p:nvPr/>
        </p:nvSpPr>
        <p:spPr>
          <a:xfrm>
            <a:off x="3921099" y="3154675"/>
            <a:ext cx="2157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Posture correction 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Compare with Friends 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Improvement tips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39" name="Google Shape;2339;p56"/>
          <p:cNvSpPr txBox="1"/>
          <p:nvPr/>
        </p:nvSpPr>
        <p:spPr>
          <a:xfrm>
            <a:off x="6521599" y="3154675"/>
            <a:ext cx="2157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Diet plans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Voice navigation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bel"/>
              <a:buChar char="●"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Body measurements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340" name="Google Shape;2340;p56"/>
          <p:cNvCxnSpPr/>
          <p:nvPr/>
        </p:nvCxnSpPr>
        <p:spPr>
          <a:xfrm>
            <a:off x="1788216" y="3015325"/>
            <a:ext cx="108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ym Sport Business Plan by Slidesgo">
  <a:themeElements>
    <a:clrScheme name="Simple Light">
      <a:dk1>
        <a:srgbClr val="0C343D"/>
      </a:dk1>
      <a:lt1>
        <a:srgbClr val="76A5AF"/>
      </a:lt1>
      <a:dk2>
        <a:srgbClr val="F94C3C"/>
      </a:dk2>
      <a:lt2>
        <a:srgbClr val="FFFFFF"/>
      </a:lt2>
      <a:accent1>
        <a:srgbClr val="0C343D"/>
      </a:accent1>
      <a:accent2>
        <a:srgbClr val="76A5AF"/>
      </a:accent2>
      <a:accent3>
        <a:srgbClr val="F94C3C"/>
      </a:accent3>
      <a:accent4>
        <a:srgbClr val="FFFFFF"/>
      </a:accent4>
      <a:accent5>
        <a:srgbClr val="0C343D"/>
      </a:accent5>
      <a:accent6>
        <a:srgbClr val="F94C3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ym Sport Business Plan by Slidesgo">
  <a:themeElements>
    <a:clrScheme name="Simple Light">
      <a:dk1>
        <a:srgbClr val="0C343D"/>
      </a:dk1>
      <a:lt1>
        <a:srgbClr val="76A5AF"/>
      </a:lt1>
      <a:dk2>
        <a:srgbClr val="F94C3C"/>
      </a:dk2>
      <a:lt2>
        <a:srgbClr val="FFFFFF"/>
      </a:lt2>
      <a:accent1>
        <a:srgbClr val="0C343D"/>
      </a:accent1>
      <a:accent2>
        <a:srgbClr val="76A5AF"/>
      </a:accent2>
      <a:accent3>
        <a:srgbClr val="F94C3C"/>
      </a:accent3>
      <a:accent4>
        <a:srgbClr val="FFFFFF"/>
      </a:accent4>
      <a:accent5>
        <a:srgbClr val="0C343D"/>
      </a:accent5>
      <a:accent6>
        <a:srgbClr val="F94C3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